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5100"/>
    <a:srgbClr val="00FFFF"/>
    <a:srgbClr val="CE7474"/>
    <a:srgbClr val="CCFF99"/>
    <a:srgbClr val="B95357"/>
    <a:srgbClr val="B85156"/>
    <a:srgbClr val="1F4E79"/>
    <a:srgbClr val="FFFFFF"/>
    <a:srgbClr val="934BC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2" autoAdjust="0"/>
    <p:restoredTop sz="95573" autoAdjust="0"/>
  </p:normalViewPr>
  <p:slideViewPr>
    <p:cSldViewPr snapToGrid="0">
      <p:cViewPr varScale="1">
        <p:scale>
          <a:sx n="28" d="100"/>
          <a:sy n="28" d="100"/>
        </p:scale>
        <p:origin x="200" y="2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9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64DE-A11E-42D8-8DBB-8DCC46AB8313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7D69-77A5-4233-97F6-E46536F11E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64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287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762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.id(whole-rat) models(NCBITaxon:10114)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7D69-77A5-4233-97F6-E46536F11E0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28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73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45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8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37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5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9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22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99C-85FD-4200-9FD6-1533B0C6764D}" type="datetimeFigureOut">
              <a:rPr lang="en-NZ" smtClean="0"/>
              <a:t>25/09/20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6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3" name="root_T12"/>
          <p:cNvGrpSpPr/>
          <p:nvPr/>
        </p:nvGrpSpPr>
        <p:grpSpPr>
          <a:xfrm>
            <a:off x="30352500" y="7545912"/>
            <a:ext cx="781984" cy="864461"/>
            <a:chOff x="30352500" y="7545912"/>
            <a:chExt cx="781984" cy="864461"/>
          </a:xfrm>
        </p:grpSpPr>
        <p:sp>
          <p:nvSpPr>
            <p:cNvPr id="1934" name=".boundary"/>
            <p:cNvSpPr/>
            <p:nvPr/>
          </p:nvSpPr>
          <p:spPr>
            <a:xfrm rot="240000">
              <a:off x="30352500" y="7560193"/>
              <a:ext cx="596535" cy="830385"/>
            </a:xfrm>
            <a:custGeom>
              <a:avLst/>
              <a:gdLst>
                <a:gd name="connsiteX0" fmla="*/ 20739 w 171234"/>
                <a:gd name="connsiteY0" fmla="*/ 0 h 280035"/>
                <a:gd name="connsiteX1" fmla="*/ 1689 w 171234"/>
                <a:gd name="connsiteY1" fmla="*/ 95250 h 280035"/>
                <a:gd name="connsiteX2" fmla="*/ 58839 w 171234"/>
                <a:gd name="connsiteY2" fmla="*/ 171450 h 280035"/>
                <a:gd name="connsiteX3" fmla="*/ 87414 w 171234"/>
                <a:gd name="connsiteY3" fmla="*/ 224790 h 280035"/>
                <a:gd name="connsiteX4" fmla="*/ 140754 w 171234"/>
                <a:gd name="connsiteY4" fmla="*/ 232410 h 280035"/>
                <a:gd name="connsiteX5" fmla="*/ 171234 w 171234"/>
                <a:gd name="connsiteY5" fmla="*/ 280035 h 280035"/>
                <a:gd name="connsiteX6" fmla="*/ 171234 w 171234"/>
                <a:gd name="connsiteY6" fmla="*/ 280035 h 280035"/>
                <a:gd name="connsiteX0" fmla="*/ 20739 w 171234"/>
                <a:gd name="connsiteY0" fmla="*/ 0 h 280035"/>
                <a:gd name="connsiteX1" fmla="*/ 1689 w 171234"/>
                <a:gd name="connsiteY1" fmla="*/ 99060 h 280035"/>
                <a:gd name="connsiteX2" fmla="*/ 58839 w 171234"/>
                <a:gd name="connsiteY2" fmla="*/ 171450 h 280035"/>
                <a:gd name="connsiteX3" fmla="*/ 87414 w 171234"/>
                <a:gd name="connsiteY3" fmla="*/ 224790 h 280035"/>
                <a:gd name="connsiteX4" fmla="*/ 140754 w 171234"/>
                <a:gd name="connsiteY4" fmla="*/ 232410 h 280035"/>
                <a:gd name="connsiteX5" fmla="*/ 171234 w 171234"/>
                <a:gd name="connsiteY5" fmla="*/ 280035 h 280035"/>
                <a:gd name="connsiteX6" fmla="*/ 171234 w 171234"/>
                <a:gd name="connsiteY6" fmla="*/ 280035 h 280035"/>
                <a:gd name="connsiteX0" fmla="*/ 22208 w 172703"/>
                <a:gd name="connsiteY0" fmla="*/ 0 h 280035"/>
                <a:gd name="connsiteX1" fmla="*/ 3158 w 172703"/>
                <a:gd name="connsiteY1" fmla="*/ 99060 h 280035"/>
                <a:gd name="connsiteX2" fmla="*/ 60308 w 172703"/>
                <a:gd name="connsiteY2" fmla="*/ 171450 h 280035"/>
                <a:gd name="connsiteX3" fmla="*/ 88883 w 172703"/>
                <a:gd name="connsiteY3" fmla="*/ 224790 h 280035"/>
                <a:gd name="connsiteX4" fmla="*/ 142223 w 172703"/>
                <a:gd name="connsiteY4" fmla="*/ 232410 h 280035"/>
                <a:gd name="connsiteX5" fmla="*/ 172703 w 172703"/>
                <a:gd name="connsiteY5" fmla="*/ 280035 h 280035"/>
                <a:gd name="connsiteX6" fmla="*/ 172703 w 172703"/>
                <a:gd name="connsiteY6" fmla="*/ 280035 h 280035"/>
                <a:gd name="connsiteX0" fmla="*/ 18933 w 169428"/>
                <a:gd name="connsiteY0" fmla="*/ 0 h 280035"/>
                <a:gd name="connsiteX1" fmla="*/ 3693 w 169428"/>
                <a:gd name="connsiteY1" fmla="*/ 99060 h 280035"/>
                <a:gd name="connsiteX2" fmla="*/ 57033 w 169428"/>
                <a:gd name="connsiteY2" fmla="*/ 171450 h 280035"/>
                <a:gd name="connsiteX3" fmla="*/ 85608 w 169428"/>
                <a:gd name="connsiteY3" fmla="*/ 224790 h 280035"/>
                <a:gd name="connsiteX4" fmla="*/ 138948 w 169428"/>
                <a:gd name="connsiteY4" fmla="*/ 232410 h 280035"/>
                <a:gd name="connsiteX5" fmla="*/ 169428 w 169428"/>
                <a:gd name="connsiteY5" fmla="*/ 280035 h 280035"/>
                <a:gd name="connsiteX6" fmla="*/ 169428 w 169428"/>
                <a:gd name="connsiteY6" fmla="*/ 280035 h 280035"/>
                <a:gd name="connsiteX0" fmla="*/ 18933 w 169428"/>
                <a:gd name="connsiteY0" fmla="*/ 0 h 280035"/>
                <a:gd name="connsiteX1" fmla="*/ 3693 w 169428"/>
                <a:gd name="connsiteY1" fmla="*/ 99060 h 280035"/>
                <a:gd name="connsiteX2" fmla="*/ 57033 w 169428"/>
                <a:gd name="connsiteY2" fmla="*/ 171450 h 280035"/>
                <a:gd name="connsiteX3" fmla="*/ 85608 w 169428"/>
                <a:gd name="connsiteY3" fmla="*/ 224790 h 280035"/>
                <a:gd name="connsiteX4" fmla="*/ 138948 w 169428"/>
                <a:gd name="connsiteY4" fmla="*/ 232410 h 280035"/>
                <a:gd name="connsiteX5" fmla="*/ 169428 w 169428"/>
                <a:gd name="connsiteY5" fmla="*/ 280035 h 280035"/>
                <a:gd name="connsiteX6" fmla="*/ 169428 w 169428"/>
                <a:gd name="connsiteY6" fmla="*/ 280035 h 280035"/>
                <a:gd name="connsiteX0" fmla="*/ 17343 w 167838"/>
                <a:gd name="connsiteY0" fmla="*/ 0 h 264425"/>
                <a:gd name="connsiteX1" fmla="*/ 2103 w 167838"/>
                <a:gd name="connsiteY1" fmla="*/ 83450 h 264425"/>
                <a:gd name="connsiteX2" fmla="*/ 55443 w 167838"/>
                <a:gd name="connsiteY2" fmla="*/ 155840 h 264425"/>
                <a:gd name="connsiteX3" fmla="*/ 84018 w 167838"/>
                <a:gd name="connsiteY3" fmla="*/ 209180 h 264425"/>
                <a:gd name="connsiteX4" fmla="*/ 137358 w 167838"/>
                <a:gd name="connsiteY4" fmla="*/ 216800 h 264425"/>
                <a:gd name="connsiteX5" fmla="*/ 167838 w 167838"/>
                <a:gd name="connsiteY5" fmla="*/ 264425 h 264425"/>
                <a:gd name="connsiteX6" fmla="*/ 167838 w 167838"/>
                <a:gd name="connsiteY6" fmla="*/ 264425 h 264425"/>
                <a:gd name="connsiteX0" fmla="*/ 17343 w 180846"/>
                <a:gd name="connsiteY0" fmla="*/ 0 h 287840"/>
                <a:gd name="connsiteX1" fmla="*/ 2103 w 180846"/>
                <a:gd name="connsiteY1" fmla="*/ 83450 h 287840"/>
                <a:gd name="connsiteX2" fmla="*/ 55443 w 180846"/>
                <a:gd name="connsiteY2" fmla="*/ 155840 h 287840"/>
                <a:gd name="connsiteX3" fmla="*/ 84018 w 180846"/>
                <a:gd name="connsiteY3" fmla="*/ 209180 h 287840"/>
                <a:gd name="connsiteX4" fmla="*/ 137358 w 180846"/>
                <a:gd name="connsiteY4" fmla="*/ 216800 h 287840"/>
                <a:gd name="connsiteX5" fmla="*/ 167838 w 180846"/>
                <a:gd name="connsiteY5" fmla="*/ 264425 h 287840"/>
                <a:gd name="connsiteX6" fmla="*/ 180846 w 180846"/>
                <a:gd name="connsiteY6" fmla="*/ 287840 h 287840"/>
                <a:gd name="connsiteX0" fmla="*/ 17343 w 175643"/>
                <a:gd name="connsiteY0" fmla="*/ 0 h 298247"/>
                <a:gd name="connsiteX1" fmla="*/ 2103 w 175643"/>
                <a:gd name="connsiteY1" fmla="*/ 83450 h 298247"/>
                <a:gd name="connsiteX2" fmla="*/ 55443 w 175643"/>
                <a:gd name="connsiteY2" fmla="*/ 155840 h 298247"/>
                <a:gd name="connsiteX3" fmla="*/ 84018 w 175643"/>
                <a:gd name="connsiteY3" fmla="*/ 209180 h 298247"/>
                <a:gd name="connsiteX4" fmla="*/ 137358 w 175643"/>
                <a:gd name="connsiteY4" fmla="*/ 216800 h 298247"/>
                <a:gd name="connsiteX5" fmla="*/ 167838 w 175643"/>
                <a:gd name="connsiteY5" fmla="*/ 264425 h 298247"/>
                <a:gd name="connsiteX6" fmla="*/ 175643 w 175643"/>
                <a:gd name="connsiteY6" fmla="*/ 298247 h 298247"/>
                <a:gd name="connsiteX0" fmla="*/ 17343 w 175643"/>
                <a:gd name="connsiteY0" fmla="*/ 0 h 298247"/>
                <a:gd name="connsiteX1" fmla="*/ 2103 w 175643"/>
                <a:gd name="connsiteY1" fmla="*/ 83450 h 298247"/>
                <a:gd name="connsiteX2" fmla="*/ 55443 w 175643"/>
                <a:gd name="connsiteY2" fmla="*/ 155840 h 298247"/>
                <a:gd name="connsiteX3" fmla="*/ 84018 w 175643"/>
                <a:gd name="connsiteY3" fmla="*/ 209180 h 298247"/>
                <a:gd name="connsiteX4" fmla="*/ 137359 w 175643"/>
                <a:gd name="connsiteY4" fmla="*/ 227207 h 298247"/>
                <a:gd name="connsiteX5" fmla="*/ 167838 w 175643"/>
                <a:gd name="connsiteY5" fmla="*/ 264425 h 298247"/>
                <a:gd name="connsiteX6" fmla="*/ 175643 w 175643"/>
                <a:gd name="connsiteY6" fmla="*/ 298247 h 298247"/>
                <a:gd name="connsiteX0" fmla="*/ 8278 w 166578"/>
                <a:gd name="connsiteY0" fmla="*/ 0 h 298247"/>
                <a:gd name="connsiteX1" fmla="*/ 6046 w 166578"/>
                <a:gd name="connsiteY1" fmla="*/ 99060 h 298247"/>
                <a:gd name="connsiteX2" fmla="*/ 46378 w 166578"/>
                <a:gd name="connsiteY2" fmla="*/ 155840 h 298247"/>
                <a:gd name="connsiteX3" fmla="*/ 74953 w 166578"/>
                <a:gd name="connsiteY3" fmla="*/ 209180 h 298247"/>
                <a:gd name="connsiteX4" fmla="*/ 128294 w 166578"/>
                <a:gd name="connsiteY4" fmla="*/ 227207 h 298247"/>
                <a:gd name="connsiteX5" fmla="*/ 158773 w 166578"/>
                <a:gd name="connsiteY5" fmla="*/ 264425 h 298247"/>
                <a:gd name="connsiteX6" fmla="*/ 166578 w 166578"/>
                <a:gd name="connsiteY6" fmla="*/ 298247 h 298247"/>
                <a:gd name="connsiteX0" fmla="*/ 14594 w 172894"/>
                <a:gd name="connsiteY0" fmla="*/ 0 h 298247"/>
                <a:gd name="connsiteX1" fmla="*/ 12362 w 172894"/>
                <a:gd name="connsiteY1" fmla="*/ 99060 h 298247"/>
                <a:gd name="connsiteX2" fmla="*/ 52694 w 172894"/>
                <a:gd name="connsiteY2" fmla="*/ 155840 h 298247"/>
                <a:gd name="connsiteX3" fmla="*/ 81269 w 172894"/>
                <a:gd name="connsiteY3" fmla="*/ 209180 h 298247"/>
                <a:gd name="connsiteX4" fmla="*/ 134610 w 172894"/>
                <a:gd name="connsiteY4" fmla="*/ 227207 h 298247"/>
                <a:gd name="connsiteX5" fmla="*/ 165089 w 172894"/>
                <a:gd name="connsiteY5" fmla="*/ 264425 h 298247"/>
                <a:gd name="connsiteX6" fmla="*/ 172894 w 172894"/>
                <a:gd name="connsiteY6" fmla="*/ 298247 h 298247"/>
                <a:gd name="connsiteX0" fmla="*/ 14595 w 172895"/>
                <a:gd name="connsiteY0" fmla="*/ 0 h 298247"/>
                <a:gd name="connsiteX1" fmla="*/ 12363 w 172895"/>
                <a:gd name="connsiteY1" fmla="*/ 99060 h 298247"/>
                <a:gd name="connsiteX2" fmla="*/ 52695 w 172895"/>
                <a:gd name="connsiteY2" fmla="*/ 155840 h 298247"/>
                <a:gd name="connsiteX3" fmla="*/ 81270 w 172895"/>
                <a:gd name="connsiteY3" fmla="*/ 209180 h 298247"/>
                <a:gd name="connsiteX4" fmla="*/ 134611 w 172895"/>
                <a:gd name="connsiteY4" fmla="*/ 227207 h 298247"/>
                <a:gd name="connsiteX5" fmla="*/ 165090 w 172895"/>
                <a:gd name="connsiteY5" fmla="*/ 264425 h 298247"/>
                <a:gd name="connsiteX6" fmla="*/ 172895 w 172895"/>
                <a:gd name="connsiteY6" fmla="*/ 298247 h 298247"/>
                <a:gd name="connsiteX0" fmla="*/ 6545 w 170048"/>
                <a:gd name="connsiteY0" fmla="*/ 0 h 311255"/>
                <a:gd name="connsiteX1" fmla="*/ 9516 w 170048"/>
                <a:gd name="connsiteY1" fmla="*/ 112068 h 311255"/>
                <a:gd name="connsiteX2" fmla="*/ 49848 w 170048"/>
                <a:gd name="connsiteY2" fmla="*/ 168848 h 311255"/>
                <a:gd name="connsiteX3" fmla="*/ 78423 w 170048"/>
                <a:gd name="connsiteY3" fmla="*/ 222188 h 311255"/>
                <a:gd name="connsiteX4" fmla="*/ 131764 w 170048"/>
                <a:gd name="connsiteY4" fmla="*/ 240215 h 311255"/>
                <a:gd name="connsiteX5" fmla="*/ 162243 w 170048"/>
                <a:gd name="connsiteY5" fmla="*/ 277433 h 311255"/>
                <a:gd name="connsiteX6" fmla="*/ 170048 w 170048"/>
                <a:gd name="connsiteY6" fmla="*/ 311255 h 311255"/>
                <a:gd name="connsiteX0" fmla="*/ 9969 w 173472"/>
                <a:gd name="connsiteY0" fmla="*/ 0 h 311255"/>
                <a:gd name="connsiteX1" fmla="*/ 5135 w 173472"/>
                <a:gd name="connsiteY1" fmla="*/ 99060 h 311255"/>
                <a:gd name="connsiteX2" fmla="*/ 53272 w 173472"/>
                <a:gd name="connsiteY2" fmla="*/ 168848 h 311255"/>
                <a:gd name="connsiteX3" fmla="*/ 81847 w 173472"/>
                <a:gd name="connsiteY3" fmla="*/ 222188 h 311255"/>
                <a:gd name="connsiteX4" fmla="*/ 135188 w 173472"/>
                <a:gd name="connsiteY4" fmla="*/ 240215 h 311255"/>
                <a:gd name="connsiteX5" fmla="*/ 165667 w 173472"/>
                <a:gd name="connsiteY5" fmla="*/ 277433 h 311255"/>
                <a:gd name="connsiteX6" fmla="*/ 173472 w 173472"/>
                <a:gd name="connsiteY6" fmla="*/ 311255 h 311255"/>
                <a:gd name="connsiteX0" fmla="*/ 10147 w 173650"/>
                <a:gd name="connsiteY0" fmla="*/ 0 h 311255"/>
                <a:gd name="connsiteX1" fmla="*/ 5313 w 173650"/>
                <a:gd name="connsiteY1" fmla="*/ 99060 h 311255"/>
                <a:gd name="connsiteX2" fmla="*/ 56051 w 173650"/>
                <a:gd name="connsiteY2" fmla="*/ 163645 h 311255"/>
                <a:gd name="connsiteX3" fmla="*/ 82025 w 173650"/>
                <a:gd name="connsiteY3" fmla="*/ 222188 h 311255"/>
                <a:gd name="connsiteX4" fmla="*/ 135366 w 173650"/>
                <a:gd name="connsiteY4" fmla="*/ 240215 h 311255"/>
                <a:gd name="connsiteX5" fmla="*/ 165845 w 173650"/>
                <a:gd name="connsiteY5" fmla="*/ 277433 h 311255"/>
                <a:gd name="connsiteX6" fmla="*/ 173650 w 173650"/>
                <a:gd name="connsiteY6" fmla="*/ 311255 h 311255"/>
                <a:gd name="connsiteX0" fmla="*/ 7597 w 171100"/>
                <a:gd name="connsiteY0" fmla="*/ 0 h 311255"/>
                <a:gd name="connsiteX1" fmla="*/ 7966 w 171100"/>
                <a:gd name="connsiteY1" fmla="*/ 99060 h 311255"/>
                <a:gd name="connsiteX2" fmla="*/ 53501 w 171100"/>
                <a:gd name="connsiteY2" fmla="*/ 163645 h 311255"/>
                <a:gd name="connsiteX3" fmla="*/ 79475 w 171100"/>
                <a:gd name="connsiteY3" fmla="*/ 222188 h 311255"/>
                <a:gd name="connsiteX4" fmla="*/ 132816 w 171100"/>
                <a:gd name="connsiteY4" fmla="*/ 240215 h 311255"/>
                <a:gd name="connsiteX5" fmla="*/ 163295 w 171100"/>
                <a:gd name="connsiteY5" fmla="*/ 277433 h 311255"/>
                <a:gd name="connsiteX6" fmla="*/ 171100 w 171100"/>
                <a:gd name="connsiteY6" fmla="*/ 311255 h 311255"/>
                <a:gd name="connsiteX0" fmla="*/ 13543 w 177046"/>
                <a:gd name="connsiteY0" fmla="*/ 0 h 311255"/>
                <a:gd name="connsiteX1" fmla="*/ 13912 w 177046"/>
                <a:gd name="connsiteY1" fmla="*/ 99060 h 311255"/>
                <a:gd name="connsiteX2" fmla="*/ 59447 w 177046"/>
                <a:gd name="connsiteY2" fmla="*/ 163645 h 311255"/>
                <a:gd name="connsiteX3" fmla="*/ 85421 w 177046"/>
                <a:gd name="connsiteY3" fmla="*/ 222188 h 311255"/>
                <a:gd name="connsiteX4" fmla="*/ 138762 w 177046"/>
                <a:gd name="connsiteY4" fmla="*/ 240215 h 311255"/>
                <a:gd name="connsiteX5" fmla="*/ 169241 w 177046"/>
                <a:gd name="connsiteY5" fmla="*/ 277433 h 311255"/>
                <a:gd name="connsiteX6" fmla="*/ 177046 w 177046"/>
                <a:gd name="connsiteY6" fmla="*/ 311255 h 311255"/>
                <a:gd name="connsiteX0" fmla="*/ 8591 w 169492"/>
                <a:gd name="connsiteY0" fmla="*/ 0 h 308653"/>
                <a:gd name="connsiteX1" fmla="*/ 6358 w 169492"/>
                <a:gd name="connsiteY1" fmla="*/ 96458 h 308653"/>
                <a:gd name="connsiteX2" fmla="*/ 51893 w 169492"/>
                <a:gd name="connsiteY2" fmla="*/ 161043 h 308653"/>
                <a:gd name="connsiteX3" fmla="*/ 77867 w 169492"/>
                <a:gd name="connsiteY3" fmla="*/ 219586 h 308653"/>
                <a:gd name="connsiteX4" fmla="*/ 131208 w 169492"/>
                <a:gd name="connsiteY4" fmla="*/ 237613 h 308653"/>
                <a:gd name="connsiteX5" fmla="*/ 161687 w 169492"/>
                <a:gd name="connsiteY5" fmla="*/ 274831 h 308653"/>
                <a:gd name="connsiteX6" fmla="*/ 169492 w 169492"/>
                <a:gd name="connsiteY6" fmla="*/ 308653 h 308653"/>
                <a:gd name="connsiteX0" fmla="*/ 13973 w 174874"/>
                <a:gd name="connsiteY0" fmla="*/ 0 h 308653"/>
                <a:gd name="connsiteX1" fmla="*/ 11740 w 174874"/>
                <a:gd name="connsiteY1" fmla="*/ 96458 h 308653"/>
                <a:gd name="connsiteX2" fmla="*/ 57275 w 174874"/>
                <a:gd name="connsiteY2" fmla="*/ 161043 h 308653"/>
                <a:gd name="connsiteX3" fmla="*/ 83249 w 174874"/>
                <a:gd name="connsiteY3" fmla="*/ 219586 h 308653"/>
                <a:gd name="connsiteX4" fmla="*/ 136590 w 174874"/>
                <a:gd name="connsiteY4" fmla="*/ 237613 h 308653"/>
                <a:gd name="connsiteX5" fmla="*/ 167069 w 174874"/>
                <a:gd name="connsiteY5" fmla="*/ 274831 h 308653"/>
                <a:gd name="connsiteX6" fmla="*/ 174874 w 174874"/>
                <a:gd name="connsiteY6" fmla="*/ 308653 h 308653"/>
                <a:gd name="connsiteX0" fmla="*/ 22160 w 183061"/>
                <a:gd name="connsiteY0" fmla="*/ 0 h 308653"/>
                <a:gd name="connsiteX1" fmla="*/ 4317 w 183061"/>
                <a:gd name="connsiteY1" fmla="*/ 86052 h 308653"/>
                <a:gd name="connsiteX2" fmla="*/ 65462 w 183061"/>
                <a:gd name="connsiteY2" fmla="*/ 161043 h 308653"/>
                <a:gd name="connsiteX3" fmla="*/ 91436 w 183061"/>
                <a:gd name="connsiteY3" fmla="*/ 219586 h 308653"/>
                <a:gd name="connsiteX4" fmla="*/ 144777 w 183061"/>
                <a:gd name="connsiteY4" fmla="*/ 237613 h 308653"/>
                <a:gd name="connsiteX5" fmla="*/ 175256 w 183061"/>
                <a:gd name="connsiteY5" fmla="*/ 274831 h 308653"/>
                <a:gd name="connsiteX6" fmla="*/ 183061 w 183061"/>
                <a:gd name="connsiteY6" fmla="*/ 308653 h 308653"/>
                <a:gd name="connsiteX0" fmla="*/ 16725 w 188033"/>
                <a:gd name="connsiteY0" fmla="*/ 0 h 306051"/>
                <a:gd name="connsiteX1" fmla="*/ 9289 w 188033"/>
                <a:gd name="connsiteY1" fmla="*/ 83450 h 306051"/>
                <a:gd name="connsiteX2" fmla="*/ 70434 w 188033"/>
                <a:gd name="connsiteY2" fmla="*/ 158441 h 306051"/>
                <a:gd name="connsiteX3" fmla="*/ 96408 w 188033"/>
                <a:gd name="connsiteY3" fmla="*/ 216984 h 306051"/>
                <a:gd name="connsiteX4" fmla="*/ 149749 w 188033"/>
                <a:gd name="connsiteY4" fmla="*/ 235011 h 306051"/>
                <a:gd name="connsiteX5" fmla="*/ 180228 w 188033"/>
                <a:gd name="connsiteY5" fmla="*/ 272229 h 306051"/>
                <a:gd name="connsiteX6" fmla="*/ 188033 w 188033"/>
                <a:gd name="connsiteY6" fmla="*/ 306051 h 306051"/>
                <a:gd name="connsiteX0" fmla="*/ 19161 w 185265"/>
                <a:gd name="connsiteY0" fmla="*/ 0 h 300848"/>
                <a:gd name="connsiteX1" fmla="*/ 6521 w 185265"/>
                <a:gd name="connsiteY1" fmla="*/ 78247 h 300848"/>
                <a:gd name="connsiteX2" fmla="*/ 67666 w 185265"/>
                <a:gd name="connsiteY2" fmla="*/ 153238 h 300848"/>
                <a:gd name="connsiteX3" fmla="*/ 93640 w 185265"/>
                <a:gd name="connsiteY3" fmla="*/ 211781 h 300848"/>
                <a:gd name="connsiteX4" fmla="*/ 146981 w 185265"/>
                <a:gd name="connsiteY4" fmla="*/ 229808 h 300848"/>
                <a:gd name="connsiteX5" fmla="*/ 177460 w 185265"/>
                <a:gd name="connsiteY5" fmla="*/ 267026 h 300848"/>
                <a:gd name="connsiteX6" fmla="*/ 185265 w 185265"/>
                <a:gd name="connsiteY6" fmla="*/ 300848 h 300848"/>
                <a:gd name="connsiteX0" fmla="*/ 17601 w 183705"/>
                <a:gd name="connsiteY0" fmla="*/ 0 h 300848"/>
                <a:gd name="connsiteX1" fmla="*/ 4961 w 183705"/>
                <a:gd name="connsiteY1" fmla="*/ 78247 h 300848"/>
                <a:gd name="connsiteX2" fmla="*/ 66106 w 183705"/>
                <a:gd name="connsiteY2" fmla="*/ 153238 h 300848"/>
                <a:gd name="connsiteX3" fmla="*/ 92080 w 183705"/>
                <a:gd name="connsiteY3" fmla="*/ 211781 h 300848"/>
                <a:gd name="connsiteX4" fmla="*/ 145421 w 183705"/>
                <a:gd name="connsiteY4" fmla="*/ 229808 h 300848"/>
                <a:gd name="connsiteX5" fmla="*/ 175900 w 183705"/>
                <a:gd name="connsiteY5" fmla="*/ 267026 h 300848"/>
                <a:gd name="connsiteX6" fmla="*/ 183705 w 183705"/>
                <a:gd name="connsiteY6" fmla="*/ 300848 h 300848"/>
                <a:gd name="connsiteX0" fmla="*/ 17601 w 185789"/>
                <a:gd name="connsiteY0" fmla="*/ 0 h 300848"/>
                <a:gd name="connsiteX1" fmla="*/ 4961 w 185789"/>
                <a:gd name="connsiteY1" fmla="*/ 78247 h 300848"/>
                <a:gd name="connsiteX2" fmla="*/ 66106 w 185789"/>
                <a:gd name="connsiteY2" fmla="*/ 153238 h 300848"/>
                <a:gd name="connsiteX3" fmla="*/ 92080 w 185789"/>
                <a:gd name="connsiteY3" fmla="*/ 211781 h 300848"/>
                <a:gd name="connsiteX4" fmla="*/ 145421 w 185789"/>
                <a:gd name="connsiteY4" fmla="*/ 229808 h 300848"/>
                <a:gd name="connsiteX5" fmla="*/ 183705 w 185789"/>
                <a:gd name="connsiteY5" fmla="*/ 261822 h 300848"/>
                <a:gd name="connsiteX6" fmla="*/ 183705 w 185789"/>
                <a:gd name="connsiteY6" fmla="*/ 300848 h 300848"/>
                <a:gd name="connsiteX0" fmla="*/ 17601 w 191510"/>
                <a:gd name="connsiteY0" fmla="*/ 0 h 300848"/>
                <a:gd name="connsiteX1" fmla="*/ 4961 w 191510"/>
                <a:gd name="connsiteY1" fmla="*/ 78247 h 300848"/>
                <a:gd name="connsiteX2" fmla="*/ 66106 w 191510"/>
                <a:gd name="connsiteY2" fmla="*/ 153238 h 300848"/>
                <a:gd name="connsiteX3" fmla="*/ 92080 w 191510"/>
                <a:gd name="connsiteY3" fmla="*/ 211781 h 300848"/>
                <a:gd name="connsiteX4" fmla="*/ 145421 w 191510"/>
                <a:gd name="connsiteY4" fmla="*/ 229808 h 300848"/>
                <a:gd name="connsiteX5" fmla="*/ 183705 w 191510"/>
                <a:gd name="connsiteY5" fmla="*/ 261822 h 300848"/>
                <a:gd name="connsiteX6" fmla="*/ 191510 w 191510"/>
                <a:gd name="connsiteY6" fmla="*/ 300848 h 300848"/>
                <a:gd name="connsiteX0" fmla="*/ 17601 w 191510"/>
                <a:gd name="connsiteY0" fmla="*/ 0 h 300848"/>
                <a:gd name="connsiteX1" fmla="*/ 4961 w 191510"/>
                <a:gd name="connsiteY1" fmla="*/ 78247 h 300848"/>
                <a:gd name="connsiteX2" fmla="*/ 66106 w 191510"/>
                <a:gd name="connsiteY2" fmla="*/ 153238 h 300848"/>
                <a:gd name="connsiteX3" fmla="*/ 92080 w 191510"/>
                <a:gd name="connsiteY3" fmla="*/ 211781 h 300848"/>
                <a:gd name="connsiteX4" fmla="*/ 145421 w 191510"/>
                <a:gd name="connsiteY4" fmla="*/ 229808 h 300848"/>
                <a:gd name="connsiteX5" fmla="*/ 181103 w 191510"/>
                <a:gd name="connsiteY5" fmla="*/ 251416 h 300848"/>
                <a:gd name="connsiteX6" fmla="*/ 191510 w 191510"/>
                <a:gd name="connsiteY6" fmla="*/ 300848 h 300848"/>
                <a:gd name="connsiteX0" fmla="*/ 21050 w 189756"/>
                <a:gd name="connsiteY0" fmla="*/ 0 h 298246"/>
                <a:gd name="connsiteX1" fmla="*/ 3207 w 189756"/>
                <a:gd name="connsiteY1" fmla="*/ 75645 h 298246"/>
                <a:gd name="connsiteX2" fmla="*/ 64352 w 189756"/>
                <a:gd name="connsiteY2" fmla="*/ 150636 h 298246"/>
                <a:gd name="connsiteX3" fmla="*/ 90326 w 189756"/>
                <a:gd name="connsiteY3" fmla="*/ 209179 h 298246"/>
                <a:gd name="connsiteX4" fmla="*/ 143667 w 189756"/>
                <a:gd name="connsiteY4" fmla="*/ 227206 h 298246"/>
                <a:gd name="connsiteX5" fmla="*/ 179349 w 189756"/>
                <a:gd name="connsiteY5" fmla="*/ 248814 h 298246"/>
                <a:gd name="connsiteX6" fmla="*/ 189756 w 189756"/>
                <a:gd name="connsiteY6" fmla="*/ 298246 h 298246"/>
                <a:gd name="connsiteX0" fmla="*/ 22515 w 189247"/>
                <a:gd name="connsiteY0" fmla="*/ 0 h 298246"/>
                <a:gd name="connsiteX1" fmla="*/ 2698 w 189247"/>
                <a:gd name="connsiteY1" fmla="*/ 75645 h 298246"/>
                <a:gd name="connsiteX2" fmla="*/ 63843 w 189247"/>
                <a:gd name="connsiteY2" fmla="*/ 150636 h 298246"/>
                <a:gd name="connsiteX3" fmla="*/ 89817 w 189247"/>
                <a:gd name="connsiteY3" fmla="*/ 209179 h 298246"/>
                <a:gd name="connsiteX4" fmla="*/ 143158 w 189247"/>
                <a:gd name="connsiteY4" fmla="*/ 227206 h 298246"/>
                <a:gd name="connsiteX5" fmla="*/ 178840 w 189247"/>
                <a:gd name="connsiteY5" fmla="*/ 248814 h 298246"/>
                <a:gd name="connsiteX6" fmla="*/ 189247 w 189247"/>
                <a:gd name="connsiteY6" fmla="*/ 298246 h 298246"/>
                <a:gd name="connsiteX0" fmla="*/ 18886 w 185618"/>
                <a:gd name="connsiteY0" fmla="*/ 0 h 298246"/>
                <a:gd name="connsiteX1" fmla="*/ 3676 w 185618"/>
                <a:gd name="connsiteY1" fmla="*/ 72355 h 298246"/>
                <a:gd name="connsiteX2" fmla="*/ 60214 w 185618"/>
                <a:gd name="connsiteY2" fmla="*/ 150636 h 298246"/>
                <a:gd name="connsiteX3" fmla="*/ 86188 w 185618"/>
                <a:gd name="connsiteY3" fmla="*/ 209179 h 298246"/>
                <a:gd name="connsiteX4" fmla="*/ 139529 w 185618"/>
                <a:gd name="connsiteY4" fmla="*/ 227206 h 298246"/>
                <a:gd name="connsiteX5" fmla="*/ 175211 w 185618"/>
                <a:gd name="connsiteY5" fmla="*/ 248814 h 298246"/>
                <a:gd name="connsiteX6" fmla="*/ 185618 w 185618"/>
                <a:gd name="connsiteY6" fmla="*/ 298246 h 298246"/>
                <a:gd name="connsiteX0" fmla="*/ 19036 w 185768"/>
                <a:gd name="connsiteY0" fmla="*/ 0 h 298246"/>
                <a:gd name="connsiteX1" fmla="*/ 3826 w 185768"/>
                <a:gd name="connsiteY1" fmla="*/ 72355 h 298246"/>
                <a:gd name="connsiteX2" fmla="*/ 60364 w 185768"/>
                <a:gd name="connsiteY2" fmla="*/ 150636 h 298246"/>
                <a:gd name="connsiteX3" fmla="*/ 86338 w 185768"/>
                <a:gd name="connsiteY3" fmla="*/ 209179 h 298246"/>
                <a:gd name="connsiteX4" fmla="*/ 139679 w 185768"/>
                <a:gd name="connsiteY4" fmla="*/ 227206 h 298246"/>
                <a:gd name="connsiteX5" fmla="*/ 175361 w 185768"/>
                <a:gd name="connsiteY5" fmla="*/ 248814 h 298246"/>
                <a:gd name="connsiteX6" fmla="*/ 185768 w 185768"/>
                <a:gd name="connsiteY6" fmla="*/ 298246 h 298246"/>
                <a:gd name="connsiteX0" fmla="*/ 19036 w 185768"/>
                <a:gd name="connsiteY0" fmla="*/ 0 h 298246"/>
                <a:gd name="connsiteX1" fmla="*/ 3826 w 185768"/>
                <a:gd name="connsiteY1" fmla="*/ 72355 h 298246"/>
                <a:gd name="connsiteX2" fmla="*/ 60364 w 185768"/>
                <a:gd name="connsiteY2" fmla="*/ 150636 h 298246"/>
                <a:gd name="connsiteX3" fmla="*/ 86338 w 185768"/>
                <a:gd name="connsiteY3" fmla="*/ 209179 h 298246"/>
                <a:gd name="connsiteX4" fmla="*/ 138038 w 185768"/>
                <a:gd name="connsiteY4" fmla="*/ 218178 h 298246"/>
                <a:gd name="connsiteX5" fmla="*/ 175361 w 185768"/>
                <a:gd name="connsiteY5" fmla="*/ 248814 h 298246"/>
                <a:gd name="connsiteX6" fmla="*/ 185768 w 185768"/>
                <a:gd name="connsiteY6" fmla="*/ 298246 h 298246"/>
                <a:gd name="connsiteX0" fmla="*/ 19036 w 185768"/>
                <a:gd name="connsiteY0" fmla="*/ 0 h 298246"/>
                <a:gd name="connsiteX1" fmla="*/ 3826 w 185768"/>
                <a:gd name="connsiteY1" fmla="*/ 72355 h 298246"/>
                <a:gd name="connsiteX2" fmla="*/ 60364 w 185768"/>
                <a:gd name="connsiteY2" fmla="*/ 150636 h 298246"/>
                <a:gd name="connsiteX3" fmla="*/ 87159 w 185768"/>
                <a:gd name="connsiteY3" fmla="*/ 197690 h 298246"/>
                <a:gd name="connsiteX4" fmla="*/ 138038 w 185768"/>
                <a:gd name="connsiteY4" fmla="*/ 218178 h 298246"/>
                <a:gd name="connsiteX5" fmla="*/ 175361 w 185768"/>
                <a:gd name="connsiteY5" fmla="*/ 248814 h 298246"/>
                <a:gd name="connsiteX6" fmla="*/ 185768 w 185768"/>
                <a:gd name="connsiteY6" fmla="*/ 298246 h 298246"/>
                <a:gd name="connsiteX0" fmla="*/ 19704 w 186436"/>
                <a:gd name="connsiteY0" fmla="*/ 0 h 298246"/>
                <a:gd name="connsiteX1" fmla="*/ 4494 w 186436"/>
                <a:gd name="connsiteY1" fmla="*/ 72355 h 298246"/>
                <a:gd name="connsiteX2" fmla="*/ 70059 w 186436"/>
                <a:gd name="connsiteY2" fmla="*/ 149405 h 298246"/>
                <a:gd name="connsiteX3" fmla="*/ 87827 w 186436"/>
                <a:gd name="connsiteY3" fmla="*/ 197690 h 298246"/>
                <a:gd name="connsiteX4" fmla="*/ 138706 w 186436"/>
                <a:gd name="connsiteY4" fmla="*/ 218178 h 298246"/>
                <a:gd name="connsiteX5" fmla="*/ 176029 w 186436"/>
                <a:gd name="connsiteY5" fmla="*/ 248814 h 298246"/>
                <a:gd name="connsiteX6" fmla="*/ 186436 w 186436"/>
                <a:gd name="connsiteY6" fmla="*/ 298246 h 298246"/>
                <a:gd name="connsiteX0" fmla="*/ 19704 w 187106"/>
                <a:gd name="connsiteY0" fmla="*/ 0 h 298246"/>
                <a:gd name="connsiteX1" fmla="*/ 4494 w 187106"/>
                <a:gd name="connsiteY1" fmla="*/ 72355 h 298246"/>
                <a:gd name="connsiteX2" fmla="*/ 70059 w 187106"/>
                <a:gd name="connsiteY2" fmla="*/ 149405 h 298246"/>
                <a:gd name="connsiteX3" fmla="*/ 87827 w 187106"/>
                <a:gd name="connsiteY3" fmla="*/ 197690 h 298246"/>
                <a:gd name="connsiteX4" fmla="*/ 138706 w 187106"/>
                <a:gd name="connsiteY4" fmla="*/ 218178 h 298246"/>
                <a:gd name="connsiteX5" fmla="*/ 176029 w 187106"/>
                <a:gd name="connsiteY5" fmla="*/ 248814 h 298246"/>
                <a:gd name="connsiteX6" fmla="*/ 186436 w 187106"/>
                <a:gd name="connsiteY6" fmla="*/ 298246 h 298246"/>
                <a:gd name="connsiteX0" fmla="*/ 19704 w 193063"/>
                <a:gd name="connsiteY0" fmla="*/ 0 h 295467"/>
                <a:gd name="connsiteX1" fmla="*/ 4494 w 193063"/>
                <a:gd name="connsiteY1" fmla="*/ 72355 h 295467"/>
                <a:gd name="connsiteX2" fmla="*/ 70059 w 193063"/>
                <a:gd name="connsiteY2" fmla="*/ 149405 h 295467"/>
                <a:gd name="connsiteX3" fmla="*/ 87827 w 193063"/>
                <a:gd name="connsiteY3" fmla="*/ 197690 h 295467"/>
                <a:gd name="connsiteX4" fmla="*/ 138706 w 193063"/>
                <a:gd name="connsiteY4" fmla="*/ 218178 h 295467"/>
                <a:gd name="connsiteX5" fmla="*/ 176029 w 193063"/>
                <a:gd name="connsiteY5" fmla="*/ 248814 h 295467"/>
                <a:gd name="connsiteX6" fmla="*/ 192688 w 193063"/>
                <a:gd name="connsiteY6" fmla="*/ 295467 h 295467"/>
                <a:gd name="connsiteX0" fmla="*/ 19704 w 192688"/>
                <a:gd name="connsiteY0" fmla="*/ 0 h 295467"/>
                <a:gd name="connsiteX1" fmla="*/ 4494 w 192688"/>
                <a:gd name="connsiteY1" fmla="*/ 72355 h 295467"/>
                <a:gd name="connsiteX2" fmla="*/ 70059 w 192688"/>
                <a:gd name="connsiteY2" fmla="*/ 149405 h 295467"/>
                <a:gd name="connsiteX3" fmla="*/ 87827 w 192688"/>
                <a:gd name="connsiteY3" fmla="*/ 197690 h 295467"/>
                <a:gd name="connsiteX4" fmla="*/ 138706 w 192688"/>
                <a:gd name="connsiteY4" fmla="*/ 218178 h 295467"/>
                <a:gd name="connsiteX5" fmla="*/ 176029 w 192688"/>
                <a:gd name="connsiteY5" fmla="*/ 248814 h 295467"/>
                <a:gd name="connsiteX6" fmla="*/ 192688 w 192688"/>
                <a:gd name="connsiteY6" fmla="*/ 295467 h 295467"/>
                <a:gd name="connsiteX0" fmla="*/ 19704 w 192688"/>
                <a:gd name="connsiteY0" fmla="*/ 0 h 294078"/>
                <a:gd name="connsiteX1" fmla="*/ 4494 w 192688"/>
                <a:gd name="connsiteY1" fmla="*/ 72355 h 294078"/>
                <a:gd name="connsiteX2" fmla="*/ 70059 w 192688"/>
                <a:gd name="connsiteY2" fmla="*/ 149405 h 294078"/>
                <a:gd name="connsiteX3" fmla="*/ 87827 w 192688"/>
                <a:gd name="connsiteY3" fmla="*/ 197690 h 294078"/>
                <a:gd name="connsiteX4" fmla="*/ 138706 w 192688"/>
                <a:gd name="connsiteY4" fmla="*/ 218178 h 294078"/>
                <a:gd name="connsiteX5" fmla="*/ 176029 w 192688"/>
                <a:gd name="connsiteY5" fmla="*/ 248814 h 294078"/>
                <a:gd name="connsiteX6" fmla="*/ 192688 w 192688"/>
                <a:gd name="connsiteY6" fmla="*/ 294078 h 294078"/>
                <a:gd name="connsiteX0" fmla="*/ 19704 w 194772"/>
                <a:gd name="connsiteY0" fmla="*/ 0 h 294078"/>
                <a:gd name="connsiteX1" fmla="*/ 4494 w 194772"/>
                <a:gd name="connsiteY1" fmla="*/ 72355 h 294078"/>
                <a:gd name="connsiteX2" fmla="*/ 70059 w 194772"/>
                <a:gd name="connsiteY2" fmla="*/ 149405 h 294078"/>
                <a:gd name="connsiteX3" fmla="*/ 87827 w 194772"/>
                <a:gd name="connsiteY3" fmla="*/ 197690 h 294078"/>
                <a:gd name="connsiteX4" fmla="*/ 138706 w 194772"/>
                <a:gd name="connsiteY4" fmla="*/ 218178 h 294078"/>
                <a:gd name="connsiteX5" fmla="*/ 176029 w 194772"/>
                <a:gd name="connsiteY5" fmla="*/ 248814 h 294078"/>
                <a:gd name="connsiteX6" fmla="*/ 194772 w 194772"/>
                <a:gd name="connsiteY6" fmla="*/ 294078 h 294078"/>
                <a:gd name="connsiteX0" fmla="*/ 19704 w 194772"/>
                <a:gd name="connsiteY0" fmla="*/ 0 h 294078"/>
                <a:gd name="connsiteX1" fmla="*/ 4494 w 194772"/>
                <a:gd name="connsiteY1" fmla="*/ 72355 h 294078"/>
                <a:gd name="connsiteX2" fmla="*/ 70059 w 194772"/>
                <a:gd name="connsiteY2" fmla="*/ 149405 h 294078"/>
                <a:gd name="connsiteX3" fmla="*/ 87827 w 194772"/>
                <a:gd name="connsiteY3" fmla="*/ 197690 h 294078"/>
                <a:gd name="connsiteX4" fmla="*/ 138706 w 194772"/>
                <a:gd name="connsiteY4" fmla="*/ 218178 h 294078"/>
                <a:gd name="connsiteX5" fmla="*/ 176029 w 194772"/>
                <a:gd name="connsiteY5" fmla="*/ 248814 h 294078"/>
                <a:gd name="connsiteX6" fmla="*/ 194772 w 194772"/>
                <a:gd name="connsiteY6" fmla="*/ 294078 h 294078"/>
                <a:gd name="connsiteX0" fmla="*/ 19704 w 194772"/>
                <a:gd name="connsiteY0" fmla="*/ 0 h 294078"/>
                <a:gd name="connsiteX1" fmla="*/ 4494 w 194772"/>
                <a:gd name="connsiteY1" fmla="*/ 72355 h 294078"/>
                <a:gd name="connsiteX2" fmla="*/ 70059 w 194772"/>
                <a:gd name="connsiteY2" fmla="*/ 149405 h 294078"/>
                <a:gd name="connsiteX3" fmla="*/ 87827 w 194772"/>
                <a:gd name="connsiteY3" fmla="*/ 197690 h 294078"/>
                <a:gd name="connsiteX4" fmla="*/ 138706 w 194772"/>
                <a:gd name="connsiteY4" fmla="*/ 218178 h 294078"/>
                <a:gd name="connsiteX5" fmla="*/ 176029 w 194772"/>
                <a:gd name="connsiteY5" fmla="*/ 248814 h 294078"/>
                <a:gd name="connsiteX6" fmla="*/ 194772 w 194772"/>
                <a:gd name="connsiteY6" fmla="*/ 294078 h 294078"/>
                <a:gd name="connsiteX0" fmla="*/ 19704 w 191060"/>
                <a:gd name="connsiteY0" fmla="*/ 0 h 282199"/>
                <a:gd name="connsiteX1" fmla="*/ 4494 w 191060"/>
                <a:gd name="connsiteY1" fmla="*/ 72355 h 282199"/>
                <a:gd name="connsiteX2" fmla="*/ 70059 w 191060"/>
                <a:gd name="connsiteY2" fmla="*/ 149405 h 282199"/>
                <a:gd name="connsiteX3" fmla="*/ 87827 w 191060"/>
                <a:gd name="connsiteY3" fmla="*/ 197690 h 282199"/>
                <a:gd name="connsiteX4" fmla="*/ 138706 w 191060"/>
                <a:gd name="connsiteY4" fmla="*/ 218178 h 282199"/>
                <a:gd name="connsiteX5" fmla="*/ 176029 w 191060"/>
                <a:gd name="connsiteY5" fmla="*/ 248814 h 282199"/>
                <a:gd name="connsiteX6" fmla="*/ 191060 w 191060"/>
                <a:gd name="connsiteY6" fmla="*/ 282199 h 282199"/>
                <a:gd name="connsiteX0" fmla="*/ 19704 w 191060"/>
                <a:gd name="connsiteY0" fmla="*/ 0 h 282199"/>
                <a:gd name="connsiteX1" fmla="*/ 4494 w 191060"/>
                <a:gd name="connsiteY1" fmla="*/ 72355 h 282199"/>
                <a:gd name="connsiteX2" fmla="*/ 70059 w 191060"/>
                <a:gd name="connsiteY2" fmla="*/ 149405 h 282199"/>
                <a:gd name="connsiteX3" fmla="*/ 87827 w 191060"/>
                <a:gd name="connsiteY3" fmla="*/ 197690 h 282199"/>
                <a:gd name="connsiteX4" fmla="*/ 138706 w 191060"/>
                <a:gd name="connsiteY4" fmla="*/ 218178 h 282199"/>
                <a:gd name="connsiteX5" fmla="*/ 176029 w 191060"/>
                <a:gd name="connsiteY5" fmla="*/ 248814 h 282199"/>
                <a:gd name="connsiteX6" fmla="*/ 191060 w 191060"/>
                <a:gd name="connsiteY6" fmla="*/ 282199 h 282199"/>
                <a:gd name="connsiteX0" fmla="*/ 19704 w 189575"/>
                <a:gd name="connsiteY0" fmla="*/ 0 h 280714"/>
                <a:gd name="connsiteX1" fmla="*/ 4494 w 189575"/>
                <a:gd name="connsiteY1" fmla="*/ 72355 h 280714"/>
                <a:gd name="connsiteX2" fmla="*/ 70059 w 189575"/>
                <a:gd name="connsiteY2" fmla="*/ 149405 h 280714"/>
                <a:gd name="connsiteX3" fmla="*/ 87827 w 189575"/>
                <a:gd name="connsiteY3" fmla="*/ 197690 h 280714"/>
                <a:gd name="connsiteX4" fmla="*/ 138706 w 189575"/>
                <a:gd name="connsiteY4" fmla="*/ 218178 h 280714"/>
                <a:gd name="connsiteX5" fmla="*/ 176029 w 189575"/>
                <a:gd name="connsiteY5" fmla="*/ 248814 h 280714"/>
                <a:gd name="connsiteX6" fmla="*/ 189575 w 189575"/>
                <a:gd name="connsiteY6" fmla="*/ 280714 h 280714"/>
                <a:gd name="connsiteX0" fmla="*/ 19704 w 192545"/>
                <a:gd name="connsiteY0" fmla="*/ 0 h 282941"/>
                <a:gd name="connsiteX1" fmla="*/ 4494 w 192545"/>
                <a:gd name="connsiteY1" fmla="*/ 72355 h 282941"/>
                <a:gd name="connsiteX2" fmla="*/ 70059 w 192545"/>
                <a:gd name="connsiteY2" fmla="*/ 149405 h 282941"/>
                <a:gd name="connsiteX3" fmla="*/ 87827 w 192545"/>
                <a:gd name="connsiteY3" fmla="*/ 197690 h 282941"/>
                <a:gd name="connsiteX4" fmla="*/ 138706 w 192545"/>
                <a:gd name="connsiteY4" fmla="*/ 218178 h 282941"/>
                <a:gd name="connsiteX5" fmla="*/ 176029 w 192545"/>
                <a:gd name="connsiteY5" fmla="*/ 248814 h 282941"/>
                <a:gd name="connsiteX6" fmla="*/ 192545 w 192545"/>
                <a:gd name="connsiteY6" fmla="*/ 282941 h 282941"/>
                <a:gd name="connsiteX0" fmla="*/ 19704 w 192545"/>
                <a:gd name="connsiteY0" fmla="*/ 0 h 280707"/>
                <a:gd name="connsiteX1" fmla="*/ 4494 w 192545"/>
                <a:gd name="connsiteY1" fmla="*/ 72355 h 280707"/>
                <a:gd name="connsiteX2" fmla="*/ 70059 w 192545"/>
                <a:gd name="connsiteY2" fmla="*/ 149405 h 280707"/>
                <a:gd name="connsiteX3" fmla="*/ 87827 w 192545"/>
                <a:gd name="connsiteY3" fmla="*/ 197690 h 280707"/>
                <a:gd name="connsiteX4" fmla="*/ 138706 w 192545"/>
                <a:gd name="connsiteY4" fmla="*/ 218178 h 280707"/>
                <a:gd name="connsiteX5" fmla="*/ 176029 w 192545"/>
                <a:gd name="connsiteY5" fmla="*/ 248814 h 280707"/>
                <a:gd name="connsiteX6" fmla="*/ 192545 w 192545"/>
                <a:gd name="connsiteY6" fmla="*/ 280707 h 280707"/>
                <a:gd name="connsiteX0" fmla="*/ 19704 w 192545"/>
                <a:gd name="connsiteY0" fmla="*/ 0 h 280707"/>
                <a:gd name="connsiteX1" fmla="*/ 4494 w 192545"/>
                <a:gd name="connsiteY1" fmla="*/ 72355 h 280707"/>
                <a:gd name="connsiteX2" fmla="*/ 70059 w 192545"/>
                <a:gd name="connsiteY2" fmla="*/ 149405 h 280707"/>
                <a:gd name="connsiteX3" fmla="*/ 87827 w 192545"/>
                <a:gd name="connsiteY3" fmla="*/ 197690 h 280707"/>
                <a:gd name="connsiteX4" fmla="*/ 138706 w 192545"/>
                <a:gd name="connsiteY4" fmla="*/ 218178 h 280707"/>
                <a:gd name="connsiteX5" fmla="*/ 176029 w 192545"/>
                <a:gd name="connsiteY5" fmla="*/ 248814 h 280707"/>
                <a:gd name="connsiteX6" fmla="*/ 192545 w 192545"/>
                <a:gd name="connsiteY6" fmla="*/ 280707 h 280707"/>
                <a:gd name="connsiteX0" fmla="*/ 19704 w 184002"/>
                <a:gd name="connsiteY0" fmla="*/ 0 h 292098"/>
                <a:gd name="connsiteX1" fmla="*/ 4494 w 184002"/>
                <a:gd name="connsiteY1" fmla="*/ 72355 h 292098"/>
                <a:gd name="connsiteX2" fmla="*/ 70059 w 184002"/>
                <a:gd name="connsiteY2" fmla="*/ 149405 h 292098"/>
                <a:gd name="connsiteX3" fmla="*/ 87827 w 184002"/>
                <a:gd name="connsiteY3" fmla="*/ 197690 h 292098"/>
                <a:gd name="connsiteX4" fmla="*/ 138706 w 184002"/>
                <a:gd name="connsiteY4" fmla="*/ 218178 h 292098"/>
                <a:gd name="connsiteX5" fmla="*/ 176029 w 184002"/>
                <a:gd name="connsiteY5" fmla="*/ 248814 h 292098"/>
                <a:gd name="connsiteX6" fmla="*/ 184002 w 184002"/>
                <a:gd name="connsiteY6" fmla="*/ 292098 h 292098"/>
                <a:gd name="connsiteX0" fmla="*/ 21183 w 183294"/>
                <a:gd name="connsiteY0" fmla="*/ 0 h 285381"/>
                <a:gd name="connsiteX1" fmla="*/ 3786 w 183294"/>
                <a:gd name="connsiteY1" fmla="*/ 65638 h 285381"/>
                <a:gd name="connsiteX2" fmla="*/ 69351 w 183294"/>
                <a:gd name="connsiteY2" fmla="*/ 142688 h 285381"/>
                <a:gd name="connsiteX3" fmla="*/ 87119 w 183294"/>
                <a:gd name="connsiteY3" fmla="*/ 190973 h 285381"/>
                <a:gd name="connsiteX4" fmla="*/ 137998 w 183294"/>
                <a:gd name="connsiteY4" fmla="*/ 211461 h 285381"/>
                <a:gd name="connsiteX5" fmla="*/ 175321 w 183294"/>
                <a:gd name="connsiteY5" fmla="*/ 242097 h 285381"/>
                <a:gd name="connsiteX6" fmla="*/ 183294 w 183294"/>
                <a:gd name="connsiteY6" fmla="*/ 285381 h 285381"/>
                <a:gd name="connsiteX0" fmla="*/ 19303 w 184222"/>
                <a:gd name="connsiteY0" fmla="*/ 0 h 284612"/>
                <a:gd name="connsiteX1" fmla="*/ 4714 w 184222"/>
                <a:gd name="connsiteY1" fmla="*/ 64869 h 284612"/>
                <a:gd name="connsiteX2" fmla="*/ 70279 w 184222"/>
                <a:gd name="connsiteY2" fmla="*/ 141919 h 284612"/>
                <a:gd name="connsiteX3" fmla="*/ 88047 w 184222"/>
                <a:gd name="connsiteY3" fmla="*/ 190204 h 284612"/>
                <a:gd name="connsiteX4" fmla="*/ 138926 w 184222"/>
                <a:gd name="connsiteY4" fmla="*/ 210692 h 284612"/>
                <a:gd name="connsiteX5" fmla="*/ 176249 w 184222"/>
                <a:gd name="connsiteY5" fmla="*/ 241328 h 284612"/>
                <a:gd name="connsiteX6" fmla="*/ 184222 w 184222"/>
                <a:gd name="connsiteY6" fmla="*/ 284612 h 284612"/>
                <a:gd name="connsiteX0" fmla="*/ 18637 w 183556"/>
                <a:gd name="connsiteY0" fmla="*/ 0 h 284612"/>
                <a:gd name="connsiteX1" fmla="*/ 4048 w 183556"/>
                <a:gd name="connsiteY1" fmla="*/ 64869 h 284612"/>
                <a:gd name="connsiteX2" fmla="*/ 69613 w 183556"/>
                <a:gd name="connsiteY2" fmla="*/ 141919 h 284612"/>
                <a:gd name="connsiteX3" fmla="*/ 87381 w 183556"/>
                <a:gd name="connsiteY3" fmla="*/ 190204 h 284612"/>
                <a:gd name="connsiteX4" fmla="*/ 138260 w 183556"/>
                <a:gd name="connsiteY4" fmla="*/ 210692 h 284612"/>
                <a:gd name="connsiteX5" fmla="*/ 175583 w 183556"/>
                <a:gd name="connsiteY5" fmla="*/ 241328 h 284612"/>
                <a:gd name="connsiteX6" fmla="*/ 183556 w 183556"/>
                <a:gd name="connsiteY6" fmla="*/ 284612 h 284612"/>
                <a:gd name="connsiteX0" fmla="*/ 15609 w 180528"/>
                <a:gd name="connsiteY0" fmla="*/ 0 h 284612"/>
                <a:gd name="connsiteX1" fmla="*/ 1020 w 180528"/>
                <a:gd name="connsiteY1" fmla="*/ 64869 h 284612"/>
                <a:gd name="connsiteX2" fmla="*/ 66585 w 180528"/>
                <a:gd name="connsiteY2" fmla="*/ 141919 h 284612"/>
                <a:gd name="connsiteX3" fmla="*/ 84353 w 180528"/>
                <a:gd name="connsiteY3" fmla="*/ 190204 h 284612"/>
                <a:gd name="connsiteX4" fmla="*/ 135232 w 180528"/>
                <a:gd name="connsiteY4" fmla="*/ 210692 h 284612"/>
                <a:gd name="connsiteX5" fmla="*/ 172555 w 180528"/>
                <a:gd name="connsiteY5" fmla="*/ 241328 h 284612"/>
                <a:gd name="connsiteX6" fmla="*/ 180528 w 180528"/>
                <a:gd name="connsiteY6" fmla="*/ 284612 h 284612"/>
                <a:gd name="connsiteX0" fmla="*/ 17372 w 182291"/>
                <a:gd name="connsiteY0" fmla="*/ 0 h 284612"/>
                <a:gd name="connsiteX1" fmla="*/ 2783 w 182291"/>
                <a:gd name="connsiteY1" fmla="*/ 64869 h 284612"/>
                <a:gd name="connsiteX2" fmla="*/ 68348 w 182291"/>
                <a:gd name="connsiteY2" fmla="*/ 141919 h 284612"/>
                <a:gd name="connsiteX3" fmla="*/ 86116 w 182291"/>
                <a:gd name="connsiteY3" fmla="*/ 190204 h 284612"/>
                <a:gd name="connsiteX4" fmla="*/ 136995 w 182291"/>
                <a:gd name="connsiteY4" fmla="*/ 210692 h 284612"/>
                <a:gd name="connsiteX5" fmla="*/ 174318 w 182291"/>
                <a:gd name="connsiteY5" fmla="*/ 241328 h 284612"/>
                <a:gd name="connsiteX6" fmla="*/ 182291 w 182291"/>
                <a:gd name="connsiteY6" fmla="*/ 284612 h 284612"/>
                <a:gd name="connsiteX0" fmla="*/ 15727 w 180646"/>
                <a:gd name="connsiteY0" fmla="*/ 0 h 284612"/>
                <a:gd name="connsiteX1" fmla="*/ 3377 w 180646"/>
                <a:gd name="connsiteY1" fmla="*/ 64140 h 284612"/>
                <a:gd name="connsiteX2" fmla="*/ 66703 w 180646"/>
                <a:gd name="connsiteY2" fmla="*/ 141919 h 284612"/>
                <a:gd name="connsiteX3" fmla="*/ 84471 w 180646"/>
                <a:gd name="connsiteY3" fmla="*/ 190204 h 284612"/>
                <a:gd name="connsiteX4" fmla="*/ 135350 w 180646"/>
                <a:gd name="connsiteY4" fmla="*/ 210692 h 284612"/>
                <a:gd name="connsiteX5" fmla="*/ 172673 w 180646"/>
                <a:gd name="connsiteY5" fmla="*/ 241328 h 284612"/>
                <a:gd name="connsiteX6" fmla="*/ 180646 w 180646"/>
                <a:gd name="connsiteY6" fmla="*/ 284612 h 284612"/>
                <a:gd name="connsiteX0" fmla="*/ 29314 w 178521"/>
                <a:gd name="connsiteY0" fmla="*/ 0 h 300427"/>
                <a:gd name="connsiteX1" fmla="*/ 1252 w 178521"/>
                <a:gd name="connsiteY1" fmla="*/ 79955 h 300427"/>
                <a:gd name="connsiteX2" fmla="*/ 64578 w 178521"/>
                <a:gd name="connsiteY2" fmla="*/ 157734 h 300427"/>
                <a:gd name="connsiteX3" fmla="*/ 82346 w 178521"/>
                <a:gd name="connsiteY3" fmla="*/ 206019 h 300427"/>
                <a:gd name="connsiteX4" fmla="*/ 133225 w 178521"/>
                <a:gd name="connsiteY4" fmla="*/ 226507 h 300427"/>
                <a:gd name="connsiteX5" fmla="*/ 170548 w 178521"/>
                <a:gd name="connsiteY5" fmla="*/ 257143 h 300427"/>
                <a:gd name="connsiteX6" fmla="*/ 178521 w 178521"/>
                <a:gd name="connsiteY6" fmla="*/ 300427 h 300427"/>
                <a:gd name="connsiteX0" fmla="*/ 13690 w 162897"/>
                <a:gd name="connsiteY0" fmla="*/ 0 h 300427"/>
                <a:gd name="connsiteX1" fmla="*/ 4636 w 162897"/>
                <a:gd name="connsiteY1" fmla="*/ 91239 h 300427"/>
                <a:gd name="connsiteX2" fmla="*/ 48954 w 162897"/>
                <a:gd name="connsiteY2" fmla="*/ 157734 h 300427"/>
                <a:gd name="connsiteX3" fmla="*/ 66722 w 162897"/>
                <a:gd name="connsiteY3" fmla="*/ 206019 h 300427"/>
                <a:gd name="connsiteX4" fmla="*/ 117601 w 162897"/>
                <a:gd name="connsiteY4" fmla="*/ 226507 h 300427"/>
                <a:gd name="connsiteX5" fmla="*/ 154924 w 162897"/>
                <a:gd name="connsiteY5" fmla="*/ 257143 h 300427"/>
                <a:gd name="connsiteX6" fmla="*/ 162897 w 162897"/>
                <a:gd name="connsiteY6" fmla="*/ 300427 h 300427"/>
                <a:gd name="connsiteX0" fmla="*/ 15263 w 164470"/>
                <a:gd name="connsiteY0" fmla="*/ 0 h 300427"/>
                <a:gd name="connsiteX1" fmla="*/ 6209 w 164470"/>
                <a:gd name="connsiteY1" fmla="*/ 91239 h 300427"/>
                <a:gd name="connsiteX2" fmla="*/ 50527 w 164470"/>
                <a:gd name="connsiteY2" fmla="*/ 157734 h 300427"/>
                <a:gd name="connsiteX3" fmla="*/ 68295 w 164470"/>
                <a:gd name="connsiteY3" fmla="*/ 206019 h 300427"/>
                <a:gd name="connsiteX4" fmla="*/ 119174 w 164470"/>
                <a:gd name="connsiteY4" fmla="*/ 226507 h 300427"/>
                <a:gd name="connsiteX5" fmla="*/ 156497 w 164470"/>
                <a:gd name="connsiteY5" fmla="*/ 257143 h 300427"/>
                <a:gd name="connsiteX6" fmla="*/ 164470 w 164470"/>
                <a:gd name="connsiteY6" fmla="*/ 300427 h 300427"/>
                <a:gd name="connsiteX0" fmla="*/ 14354 w 163561"/>
                <a:gd name="connsiteY0" fmla="*/ 0 h 300427"/>
                <a:gd name="connsiteX1" fmla="*/ 5300 w 163561"/>
                <a:gd name="connsiteY1" fmla="*/ 91239 h 300427"/>
                <a:gd name="connsiteX2" fmla="*/ 59137 w 163561"/>
                <a:gd name="connsiteY2" fmla="*/ 153564 h 300427"/>
                <a:gd name="connsiteX3" fmla="*/ 67386 w 163561"/>
                <a:gd name="connsiteY3" fmla="*/ 206019 h 300427"/>
                <a:gd name="connsiteX4" fmla="*/ 118265 w 163561"/>
                <a:gd name="connsiteY4" fmla="*/ 226507 h 300427"/>
                <a:gd name="connsiteX5" fmla="*/ 155588 w 163561"/>
                <a:gd name="connsiteY5" fmla="*/ 257143 h 300427"/>
                <a:gd name="connsiteX6" fmla="*/ 163561 w 163561"/>
                <a:gd name="connsiteY6" fmla="*/ 300427 h 300427"/>
                <a:gd name="connsiteX0" fmla="*/ 14354 w 163561"/>
                <a:gd name="connsiteY0" fmla="*/ 0 h 300427"/>
                <a:gd name="connsiteX1" fmla="*/ 5300 w 163561"/>
                <a:gd name="connsiteY1" fmla="*/ 91239 h 300427"/>
                <a:gd name="connsiteX2" fmla="*/ 59137 w 163561"/>
                <a:gd name="connsiteY2" fmla="*/ 153564 h 300427"/>
                <a:gd name="connsiteX3" fmla="*/ 67386 w 163561"/>
                <a:gd name="connsiteY3" fmla="*/ 206019 h 300427"/>
                <a:gd name="connsiteX4" fmla="*/ 118265 w 163561"/>
                <a:gd name="connsiteY4" fmla="*/ 226507 h 300427"/>
                <a:gd name="connsiteX5" fmla="*/ 155588 w 163561"/>
                <a:gd name="connsiteY5" fmla="*/ 257143 h 300427"/>
                <a:gd name="connsiteX6" fmla="*/ 163561 w 163561"/>
                <a:gd name="connsiteY6" fmla="*/ 300427 h 300427"/>
                <a:gd name="connsiteX0" fmla="*/ 14354 w 163561"/>
                <a:gd name="connsiteY0" fmla="*/ 0 h 300427"/>
                <a:gd name="connsiteX1" fmla="*/ 5300 w 163561"/>
                <a:gd name="connsiteY1" fmla="*/ 91239 h 300427"/>
                <a:gd name="connsiteX2" fmla="*/ 59137 w 163561"/>
                <a:gd name="connsiteY2" fmla="*/ 153564 h 300427"/>
                <a:gd name="connsiteX3" fmla="*/ 104797 w 163561"/>
                <a:gd name="connsiteY3" fmla="*/ 199899 h 300427"/>
                <a:gd name="connsiteX4" fmla="*/ 118265 w 163561"/>
                <a:gd name="connsiteY4" fmla="*/ 226507 h 300427"/>
                <a:gd name="connsiteX5" fmla="*/ 155588 w 163561"/>
                <a:gd name="connsiteY5" fmla="*/ 257143 h 300427"/>
                <a:gd name="connsiteX6" fmla="*/ 163561 w 163561"/>
                <a:gd name="connsiteY6" fmla="*/ 300427 h 300427"/>
                <a:gd name="connsiteX0" fmla="*/ 14354 w 163561"/>
                <a:gd name="connsiteY0" fmla="*/ 0 h 300427"/>
                <a:gd name="connsiteX1" fmla="*/ 5300 w 163561"/>
                <a:gd name="connsiteY1" fmla="*/ 91239 h 300427"/>
                <a:gd name="connsiteX2" fmla="*/ 59137 w 163561"/>
                <a:gd name="connsiteY2" fmla="*/ 153564 h 300427"/>
                <a:gd name="connsiteX3" fmla="*/ 104797 w 163561"/>
                <a:gd name="connsiteY3" fmla="*/ 199899 h 300427"/>
                <a:gd name="connsiteX4" fmla="*/ 148084 w 163561"/>
                <a:gd name="connsiteY4" fmla="*/ 201997 h 300427"/>
                <a:gd name="connsiteX5" fmla="*/ 155588 w 163561"/>
                <a:gd name="connsiteY5" fmla="*/ 257143 h 300427"/>
                <a:gd name="connsiteX6" fmla="*/ 163561 w 163561"/>
                <a:gd name="connsiteY6" fmla="*/ 300427 h 300427"/>
                <a:gd name="connsiteX0" fmla="*/ 14354 w 198527"/>
                <a:gd name="connsiteY0" fmla="*/ 0 h 300427"/>
                <a:gd name="connsiteX1" fmla="*/ 5300 w 198527"/>
                <a:gd name="connsiteY1" fmla="*/ 91239 h 300427"/>
                <a:gd name="connsiteX2" fmla="*/ 59137 w 198527"/>
                <a:gd name="connsiteY2" fmla="*/ 153564 h 300427"/>
                <a:gd name="connsiteX3" fmla="*/ 104797 w 198527"/>
                <a:gd name="connsiteY3" fmla="*/ 199899 h 300427"/>
                <a:gd name="connsiteX4" fmla="*/ 148084 w 198527"/>
                <a:gd name="connsiteY4" fmla="*/ 201997 h 300427"/>
                <a:gd name="connsiteX5" fmla="*/ 197652 w 198527"/>
                <a:gd name="connsiteY5" fmla="*/ 237383 h 300427"/>
                <a:gd name="connsiteX6" fmla="*/ 163561 w 198527"/>
                <a:gd name="connsiteY6" fmla="*/ 300427 h 300427"/>
                <a:gd name="connsiteX0" fmla="*/ 14354 w 198527"/>
                <a:gd name="connsiteY0" fmla="*/ 0 h 300427"/>
                <a:gd name="connsiteX1" fmla="*/ 5300 w 198527"/>
                <a:gd name="connsiteY1" fmla="*/ 91239 h 300427"/>
                <a:gd name="connsiteX2" fmla="*/ 59137 w 198527"/>
                <a:gd name="connsiteY2" fmla="*/ 153564 h 300427"/>
                <a:gd name="connsiteX3" fmla="*/ 104797 w 198527"/>
                <a:gd name="connsiteY3" fmla="*/ 199899 h 300427"/>
                <a:gd name="connsiteX4" fmla="*/ 148084 w 198527"/>
                <a:gd name="connsiteY4" fmla="*/ 201997 h 300427"/>
                <a:gd name="connsiteX5" fmla="*/ 197652 w 198527"/>
                <a:gd name="connsiteY5" fmla="*/ 237383 h 300427"/>
                <a:gd name="connsiteX6" fmla="*/ 163561 w 198527"/>
                <a:gd name="connsiteY6" fmla="*/ 300427 h 300427"/>
                <a:gd name="connsiteX0" fmla="*/ 14354 w 198527"/>
                <a:gd name="connsiteY0" fmla="*/ 0 h 300427"/>
                <a:gd name="connsiteX1" fmla="*/ 5300 w 198527"/>
                <a:gd name="connsiteY1" fmla="*/ 91239 h 300427"/>
                <a:gd name="connsiteX2" fmla="*/ 59137 w 198527"/>
                <a:gd name="connsiteY2" fmla="*/ 153564 h 300427"/>
                <a:gd name="connsiteX3" fmla="*/ 104797 w 198527"/>
                <a:gd name="connsiteY3" fmla="*/ 199899 h 300427"/>
                <a:gd name="connsiteX4" fmla="*/ 148084 w 198527"/>
                <a:gd name="connsiteY4" fmla="*/ 201997 h 300427"/>
                <a:gd name="connsiteX5" fmla="*/ 197652 w 198527"/>
                <a:gd name="connsiteY5" fmla="*/ 237383 h 300427"/>
                <a:gd name="connsiteX6" fmla="*/ 163561 w 198527"/>
                <a:gd name="connsiteY6" fmla="*/ 300427 h 300427"/>
                <a:gd name="connsiteX0" fmla="*/ 14354 w 198527"/>
                <a:gd name="connsiteY0" fmla="*/ 0 h 300427"/>
                <a:gd name="connsiteX1" fmla="*/ 5300 w 198527"/>
                <a:gd name="connsiteY1" fmla="*/ 91239 h 300427"/>
                <a:gd name="connsiteX2" fmla="*/ 59137 w 198527"/>
                <a:gd name="connsiteY2" fmla="*/ 153564 h 300427"/>
                <a:gd name="connsiteX3" fmla="*/ 104797 w 198527"/>
                <a:gd name="connsiteY3" fmla="*/ 199899 h 300427"/>
                <a:gd name="connsiteX4" fmla="*/ 148084 w 198527"/>
                <a:gd name="connsiteY4" fmla="*/ 201997 h 300427"/>
                <a:gd name="connsiteX5" fmla="*/ 197652 w 198527"/>
                <a:gd name="connsiteY5" fmla="*/ 237383 h 300427"/>
                <a:gd name="connsiteX6" fmla="*/ 163561 w 198527"/>
                <a:gd name="connsiteY6" fmla="*/ 300427 h 300427"/>
                <a:gd name="connsiteX0" fmla="*/ 14354 w 198527"/>
                <a:gd name="connsiteY0" fmla="*/ 0 h 300427"/>
                <a:gd name="connsiteX1" fmla="*/ 5300 w 198527"/>
                <a:gd name="connsiteY1" fmla="*/ 91239 h 300427"/>
                <a:gd name="connsiteX2" fmla="*/ 59137 w 198527"/>
                <a:gd name="connsiteY2" fmla="*/ 153564 h 300427"/>
                <a:gd name="connsiteX3" fmla="*/ 104797 w 198527"/>
                <a:gd name="connsiteY3" fmla="*/ 199899 h 300427"/>
                <a:gd name="connsiteX4" fmla="*/ 148084 w 198527"/>
                <a:gd name="connsiteY4" fmla="*/ 201997 h 300427"/>
                <a:gd name="connsiteX5" fmla="*/ 197652 w 198527"/>
                <a:gd name="connsiteY5" fmla="*/ 237383 h 300427"/>
                <a:gd name="connsiteX6" fmla="*/ 163561 w 198527"/>
                <a:gd name="connsiteY6" fmla="*/ 300427 h 300427"/>
                <a:gd name="connsiteX0" fmla="*/ 14354 w 198527"/>
                <a:gd name="connsiteY0" fmla="*/ 0 h 300427"/>
                <a:gd name="connsiteX1" fmla="*/ 5300 w 198527"/>
                <a:gd name="connsiteY1" fmla="*/ 91239 h 300427"/>
                <a:gd name="connsiteX2" fmla="*/ 59137 w 198527"/>
                <a:gd name="connsiteY2" fmla="*/ 153564 h 300427"/>
                <a:gd name="connsiteX3" fmla="*/ 104797 w 198527"/>
                <a:gd name="connsiteY3" fmla="*/ 199899 h 300427"/>
                <a:gd name="connsiteX4" fmla="*/ 148084 w 198527"/>
                <a:gd name="connsiteY4" fmla="*/ 201997 h 300427"/>
                <a:gd name="connsiteX5" fmla="*/ 197652 w 198527"/>
                <a:gd name="connsiteY5" fmla="*/ 237383 h 300427"/>
                <a:gd name="connsiteX6" fmla="*/ 163561 w 198527"/>
                <a:gd name="connsiteY6" fmla="*/ 300427 h 300427"/>
                <a:gd name="connsiteX0" fmla="*/ 14354 w 197652"/>
                <a:gd name="connsiteY0" fmla="*/ 0 h 237383"/>
                <a:gd name="connsiteX1" fmla="*/ 5300 w 197652"/>
                <a:gd name="connsiteY1" fmla="*/ 91239 h 237383"/>
                <a:gd name="connsiteX2" fmla="*/ 59137 w 197652"/>
                <a:gd name="connsiteY2" fmla="*/ 153564 h 237383"/>
                <a:gd name="connsiteX3" fmla="*/ 104797 w 197652"/>
                <a:gd name="connsiteY3" fmla="*/ 199899 h 237383"/>
                <a:gd name="connsiteX4" fmla="*/ 148084 w 197652"/>
                <a:gd name="connsiteY4" fmla="*/ 201997 h 237383"/>
                <a:gd name="connsiteX5" fmla="*/ 197652 w 197652"/>
                <a:gd name="connsiteY5" fmla="*/ 237383 h 237383"/>
                <a:gd name="connsiteX0" fmla="*/ 15279 w 198577"/>
                <a:gd name="connsiteY0" fmla="*/ 0 h 237383"/>
                <a:gd name="connsiteX1" fmla="*/ 6225 w 198577"/>
                <a:gd name="connsiteY1" fmla="*/ 91239 h 237383"/>
                <a:gd name="connsiteX2" fmla="*/ 73150 w 198577"/>
                <a:gd name="connsiteY2" fmla="*/ 160357 h 237383"/>
                <a:gd name="connsiteX3" fmla="*/ 105722 w 198577"/>
                <a:gd name="connsiteY3" fmla="*/ 199899 h 237383"/>
                <a:gd name="connsiteX4" fmla="*/ 149009 w 198577"/>
                <a:gd name="connsiteY4" fmla="*/ 201997 h 237383"/>
                <a:gd name="connsiteX5" fmla="*/ 198577 w 198577"/>
                <a:gd name="connsiteY5" fmla="*/ 237383 h 237383"/>
                <a:gd name="connsiteX0" fmla="*/ 15279 w 198577"/>
                <a:gd name="connsiteY0" fmla="*/ 0 h 237383"/>
                <a:gd name="connsiteX1" fmla="*/ 6225 w 198577"/>
                <a:gd name="connsiteY1" fmla="*/ 91239 h 237383"/>
                <a:gd name="connsiteX2" fmla="*/ 73150 w 198577"/>
                <a:gd name="connsiteY2" fmla="*/ 160357 h 237383"/>
                <a:gd name="connsiteX3" fmla="*/ 105722 w 198577"/>
                <a:gd name="connsiteY3" fmla="*/ 199899 h 237383"/>
                <a:gd name="connsiteX4" fmla="*/ 149009 w 198577"/>
                <a:gd name="connsiteY4" fmla="*/ 201997 h 237383"/>
                <a:gd name="connsiteX5" fmla="*/ 198577 w 198577"/>
                <a:gd name="connsiteY5" fmla="*/ 237383 h 237383"/>
                <a:gd name="connsiteX0" fmla="*/ 13608 w 196906"/>
                <a:gd name="connsiteY0" fmla="*/ 0 h 237383"/>
                <a:gd name="connsiteX1" fmla="*/ 7377 w 196906"/>
                <a:gd name="connsiteY1" fmla="*/ 101553 h 237383"/>
                <a:gd name="connsiteX2" fmla="*/ 71479 w 196906"/>
                <a:gd name="connsiteY2" fmla="*/ 160357 h 237383"/>
                <a:gd name="connsiteX3" fmla="*/ 104051 w 196906"/>
                <a:gd name="connsiteY3" fmla="*/ 199899 h 237383"/>
                <a:gd name="connsiteX4" fmla="*/ 147338 w 196906"/>
                <a:gd name="connsiteY4" fmla="*/ 201997 h 237383"/>
                <a:gd name="connsiteX5" fmla="*/ 196906 w 196906"/>
                <a:gd name="connsiteY5" fmla="*/ 237383 h 237383"/>
                <a:gd name="connsiteX0" fmla="*/ 13133 w 196431"/>
                <a:gd name="connsiteY0" fmla="*/ 0 h 237383"/>
                <a:gd name="connsiteX1" fmla="*/ 6902 w 196431"/>
                <a:gd name="connsiteY1" fmla="*/ 101553 h 237383"/>
                <a:gd name="connsiteX2" fmla="*/ 71004 w 196431"/>
                <a:gd name="connsiteY2" fmla="*/ 160357 h 237383"/>
                <a:gd name="connsiteX3" fmla="*/ 103576 w 196431"/>
                <a:gd name="connsiteY3" fmla="*/ 199899 h 237383"/>
                <a:gd name="connsiteX4" fmla="*/ 146863 w 196431"/>
                <a:gd name="connsiteY4" fmla="*/ 201997 h 237383"/>
                <a:gd name="connsiteX5" fmla="*/ 196431 w 196431"/>
                <a:gd name="connsiteY5" fmla="*/ 237383 h 237383"/>
                <a:gd name="connsiteX0" fmla="*/ 13037 w 196335"/>
                <a:gd name="connsiteY0" fmla="*/ 0 h 237383"/>
                <a:gd name="connsiteX1" fmla="*/ 6806 w 196335"/>
                <a:gd name="connsiteY1" fmla="*/ 101553 h 237383"/>
                <a:gd name="connsiteX2" fmla="*/ 70908 w 196335"/>
                <a:gd name="connsiteY2" fmla="*/ 160357 h 237383"/>
                <a:gd name="connsiteX3" fmla="*/ 103480 w 196335"/>
                <a:gd name="connsiteY3" fmla="*/ 199899 h 237383"/>
                <a:gd name="connsiteX4" fmla="*/ 146767 w 196335"/>
                <a:gd name="connsiteY4" fmla="*/ 201997 h 237383"/>
                <a:gd name="connsiteX5" fmla="*/ 196335 w 196335"/>
                <a:gd name="connsiteY5" fmla="*/ 237383 h 237383"/>
                <a:gd name="connsiteX0" fmla="*/ 13037 w 196335"/>
                <a:gd name="connsiteY0" fmla="*/ 0 h 237383"/>
                <a:gd name="connsiteX1" fmla="*/ 6806 w 196335"/>
                <a:gd name="connsiteY1" fmla="*/ 101553 h 237383"/>
                <a:gd name="connsiteX2" fmla="*/ 70908 w 196335"/>
                <a:gd name="connsiteY2" fmla="*/ 160357 h 237383"/>
                <a:gd name="connsiteX3" fmla="*/ 103480 w 196335"/>
                <a:gd name="connsiteY3" fmla="*/ 199899 h 237383"/>
                <a:gd name="connsiteX4" fmla="*/ 146767 w 196335"/>
                <a:gd name="connsiteY4" fmla="*/ 201997 h 237383"/>
                <a:gd name="connsiteX5" fmla="*/ 196335 w 196335"/>
                <a:gd name="connsiteY5" fmla="*/ 237383 h 237383"/>
                <a:gd name="connsiteX0" fmla="*/ 13037 w 196335"/>
                <a:gd name="connsiteY0" fmla="*/ 0 h 237383"/>
                <a:gd name="connsiteX1" fmla="*/ 6806 w 196335"/>
                <a:gd name="connsiteY1" fmla="*/ 101553 h 237383"/>
                <a:gd name="connsiteX2" fmla="*/ 70908 w 196335"/>
                <a:gd name="connsiteY2" fmla="*/ 160357 h 237383"/>
                <a:gd name="connsiteX3" fmla="*/ 103480 w 196335"/>
                <a:gd name="connsiteY3" fmla="*/ 199899 h 237383"/>
                <a:gd name="connsiteX4" fmla="*/ 146767 w 196335"/>
                <a:gd name="connsiteY4" fmla="*/ 201997 h 237383"/>
                <a:gd name="connsiteX5" fmla="*/ 196335 w 196335"/>
                <a:gd name="connsiteY5" fmla="*/ 237383 h 237383"/>
                <a:gd name="connsiteX0" fmla="*/ 15011 w 198309"/>
                <a:gd name="connsiteY0" fmla="*/ 0 h 237383"/>
                <a:gd name="connsiteX1" fmla="*/ 5405 w 198309"/>
                <a:gd name="connsiteY1" fmla="*/ 93380 h 237383"/>
                <a:gd name="connsiteX2" fmla="*/ 72882 w 198309"/>
                <a:gd name="connsiteY2" fmla="*/ 160357 h 237383"/>
                <a:gd name="connsiteX3" fmla="*/ 105454 w 198309"/>
                <a:gd name="connsiteY3" fmla="*/ 199899 h 237383"/>
                <a:gd name="connsiteX4" fmla="*/ 148741 w 198309"/>
                <a:gd name="connsiteY4" fmla="*/ 201997 h 237383"/>
                <a:gd name="connsiteX5" fmla="*/ 198309 w 198309"/>
                <a:gd name="connsiteY5" fmla="*/ 237383 h 237383"/>
                <a:gd name="connsiteX0" fmla="*/ 16946 w 200244"/>
                <a:gd name="connsiteY0" fmla="*/ 0 h 237383"/>
                <a:gd name="connsiteX1" fmla="*/ 7340 w 200244"/>
                <a:gd name="connsiteY1" fmla="*/ 93380 h 237383"/>
                <a:gd name="connsiteX2" fmla="*/ 74817 w 200244"/>
                <a:gd name="connsiteY2" fmla="*/ 160357 h 237383"/>
                <a:gd name="connsiteX3" fmla="*/ 107389 w 200244"/>
                <a:gd name="connsiteY3" fmla="*/ 199899 h 237383"/>
                <a:gd name="connsiteX4" fmla="*/ 150676 w 200244"/>
                <a:gd name="connsiteY4" fmla="*/ 201997 h 237383"/>
                <a:gd name="connsiteX5" fmla="*/ 200244 w 200244"/>
                <a:gd name="connsiteY5" fmla="*/ 237383 h 237383"/>
                <a:gd name="connsiteX0" fmla="*/ 16946 w 200244"/>
                <a:gd name="connsiteY0" fmla="*/ 0 h 237383"/>
                <a:gd name="connsiteX1" fmla="*/ 7340 w 200244"/>
                <a:gd name="connsiteY1" fmla="*/ 93380 h 237383"/>
                <a:gd name="connsiteX2" fmla="*/ 74817 w 200244"/>
                <a:gd name="connsiteY2" fmla="*/ 160357 h 237383"/>
                <a:gd name="connsiteX3" fmla="*/ 107389 w 200244"/>
                <a:gd name="connsiteY3" fmla="*/ 199899 h 237383"/>
                <a:gd name="connsiteX4" fmla="*/ 150676 w 200244"/>
                <a:gd name="connsiteY4" fmla="*/ 201997 h 237383"/>
                <a:gd name="connsiteX5" fmla="*/ 187086 w 200244"/>
                <a:gd name="connsiteY5" fmla="*/ 219521 h 237383"/>
                <a:gd name="connsiteX6" fmla="*/ 200244 w 200244"/>
                <a:gd name="connsiteY6" fmla="*/ 237383 h 237383"/>
                <a:gd name="connsiteX0" fmla="*/ 16946 w 200244"/>
                <a:gd name="connsiteY0" fmla="*/ 0 h 237383"/>
                <a:gd name="connsiteX1" fmla="*/ 7340 w 200244"/>
                <a:gd name="connsiteY1" fmla="*/ 93380 h 237383"/>
                <a:gd name="connsiteX2" fmla="*/ 74817 w 200244"/>
                <a:gd name="connsiteY2" fmla="*/ 160357 h 237383"/>
                <a:gd name="connsiteX3" fmla="*/ 107389 w 200244"/>
                <a:gd name="connsiteY3" fmla="*/ 199899 h 237383"/>
                <a:gd name="connsiteX4" fmla="*/ 150676 w 200244"/>
                <a:gd name="connsiteY4" fmla="*/ 201997 h 237383"/>
                <a:gd name="connsiteX5" fmla="*/ 187086 w 200244"/>
                <a:gd name="connsiteY5" fmla="*/ 219521 h 237383"/>
                <a:gd name="connsiteX6" fmla="*/ 200244 w 200244"/>
                <a:gd name="connsiteY6" fmla="*/ 237383 h 237383"/>
                <a:gd name="connsiteX0" fmla="*/ 16946 w 202760"/>
                <a:gd name="connsiteY0" fmla="*/ 0 h 253324"/>
                <a:gd name="connsiteX1" fmla="*/ 7340 w 202760"/>
                <a:gd name="connsiteY1" fmla="*/ 93380 h 253324"/>
                <a:gd name="connsiteX2" fmla="*/ 74817 w 202760"/>
                <a:gd name="connsiteY2" fmla="*/ 160357 h 253324"/>
                <a:gd name="connsiteX3" fmla="*/ 107389 w 202760"/>
                <a:gd name="connsiteY3" fmla="*/ 199899 h 253324"/>
                <a:gd name="connsiteX4" fmla="*/ 150676 w 202760"/>
                <a:gd name="connsiteY4" fmla="*/ 201997 h 253324"/>
                <a:gd name="connsiteX5" fmla="*/ 187086 w 202760"/>
                <a:gd name="connsiteY5" fmla="*/ 219521 h 253324"/>
                <a:gd name="connsiteX6" fmla="*/ 202760 w 202760"/>
                <a:gd name="connsiteY6" fmla="*/ 253324 h 253324"/>
                <a:gd name="connsiteX0" fmla="*/ 16946 w 202760"/>
                <a:gd name="connsiteY0" fmla="*/ 0 h 253324"/>
                <a:gd name="connsiteX1" fmla="*/ 7340 w 202760"/>
                <a:gd name="connsiteY1" fmla="*/ 93380 h 253324"/>
                <a:gd name="connsiteX2" fmla="*/ 74817 w 202760"/>
                <a:gd name="connsiteY2" fmla="*/ 160357 h 253324"/>
                <a:gd name="connsiteX3" fmla="*/ 107389 w 202760"/>
                <a:gd name="connsiteY3" fmla="*/ 199899 h 253324"/>
                <a:gd name="connsiteX4" fmla="*/ 150676 w 202760"/>
                <a:gd name="connsiteY4" fmla="*/ 201997 h 253324"/>
                <a:gd name="connsiteX5" fmla="*/ 187086 w 202760"/>
                <a:gd name="connsiteY5" fmla="*/ 219521 h 253324"/>
                <a:gd name="connsiteX6" fmla="*/ 202760 w 202760"/>
                <a:gd name="connsiteY6" fmla="*/ 253324 h 253324"/>
                <a:gd name="connsiteX0" fmla="*/ 16946 w 202760"/>
                <a:gd name="connsiteY0" fmla="*/ 0 h 253324"/>
                <a:gd name="connsiteX1" fmla="*/ 7340 w 202760"/>
                <a:gd name="connsiteY1" fmla="*/ 93380 h 253324"/>
                <a:gd name="connsiteX2" fmla="*/ 74817 w 202760"/>
                <a:gd name="connsiteY2" fmla="*/ 160357 h 253324"/>
                <a:gd name="connsiteX3" fmla="*/ 107389 w 202760"/>
                <a:gd name="connsiteY3" fmla="*/ 199899 h 253324"/>
                <a:gd name="connsiteX4" fmla="*/ 159239 w 202760"/>
                <a:gd name="connsiteY4" fmla="*/ 204201 h 253324"/>
                <a:gd name="connsiteX5" fmla="*/ 187086 w 202760"/>
                <a:gd name="connsiteY5" fmla="*/ 219521 h 253324"/>
                <a:gd name="connsiteX6" fmla="*/ 202760 w 202760"/>
                <a:gd name="connsiteY6" fmla="*/ 253324 h 253324"/>
                <a:gd name="connsiteX0" fmla="*/ 16946 w 202760"/>
                <a:gd name="connsiteY0" fmla="*/ 0 h 253324"/>
                <a:gd name="connsiteX1" fmla="*/ 7340 w 202760"/>
                <a:gd name="connsiteY1" fmla="*/ 93380 h 253324"/>
                <a:gd name="connsiteX2" fmla="*/ 74817 w 202760"/>
                <a:gd name="connsiteY2" fmla="*/ 160357 h 253324"/>
                <a:gd name="connsiteX3" fmla="*/ 107389 w 202760"/>
                <a:gd name="connsiteY3" fmla="*/ 199899 h 253324"/>
                <a:gd name="connsiteX4" fmla="*/ 159239 w 202760"/>
                <a:gd name="connsiteY4" fmla="*/ 204201 h 253324"/>
                <a:gd name="connsiteX5" fmla="*/ 187086 w 202760"/>
                <a:gd name="connsiteY5" fmla="*/ 219521 h 253324"/>
                <a:gd name="connsiteX6" fmla="*/ 202760 w 202760"/>
                <a:gd name="connsiteY6" fmla="*/ 253324 h 253324"/>
                <a:gd name="connsiteX0" fmla="*/ 16946 w 202760"/>
                <a:gd name="connsiteY0" fmla="*/ 0 h 253324"/>
                <a:gd name="connsiteX1" fmla="*/ 7340 w 202760"/>
                <a:gd name="connsiteY1" fmla="*/ 93380 h 253324"/>
                <a:gd name="connsiteX2" fmla="*/ 74817 w 202760"/>
                <a:gd name="connsiteY2" fmla="*/ 160357 h 253324"/>
                <a:gd name="connsiteX3" fmla="*/ 107389 w 202760"/>
                <a:gd name="connsiteY3" fmla="*/ 199899 h 253324"/>
                <a:gd name="connsiteX4" fmla="*/ 158395 w 202760"/>
                <a:gd name="connsiteY4" fmla="*/ 202158 h 253324"/>
                <a:gd name="connsiteX5" fmla="*/ 187086 w 202760"/>
                <a:gd name="connsiteY5" fmla="*/ 219521 h 253324"/>
                <a:gd name="connsiteX6" fmla="*/ 202760 w 202760"/>
                <a:gd name="connsiteY6" fmla="*/ 253324 h 253324"/>
                <a:gd name="connsiteX0" fmla="*/ 15776 w 201590"/>
                <a:gd name="connsiteY0" fmla="*/ 0 h 253324"/>
                <a:gd name="connsiteX1" fmla="*/ 6170 w 201590"/>
                <a:gd name="connsiteY1" fmla="*/ 93380 h 253324"/>
                <a:gd name="connsiteX2" fmla="*/ 75641 w 201590"/>
                <a:gd name="connsiteY2" fmla="*/ 158816 h 253324"/>
                <a:gd name="connsiteX3" fmla="*/ 106219 w 201590"/>
                <a:gd name="connsiteY3" fmla="*/ 199899 h 253324"/>
                <a:gd name="connsiteX4" fmla="*/ 157225 w 201590"/>
                <a:gd name="connsiteY4" fmla="*/ 202158 h 253324"/>
                <a:gd name="connsiteX5" fmla="*/ 185916 w 201590"/>
                <a:gd name="connsiteY5" fmla="*/ 219521 h 253324"/>
                <a:gd name="connsiteX6" fmla="*/ 201590 w 201590"/>
                <a:gd name="connsiteY6" fmla="*/ 253324 h 253324"/>
                <a:gd name="connsiteX0" fmla="*/ 15776 w 201590"/>
                <a:gd name="connsiteY0" fmla="*/ 0 h 253324"/>
                <a:gd name="connsiteX1" fmla="*/ 6170 w 201590"/>
                <a:gd name="connsiteY1" fmla="*/ 93380 h 253324"/>
                <a:gd name="connsiteX2" fmla="*/ 75641 w 201590"/>
                <a:gd name="connsiteY2" fmla="*/ 158816 h 253324"/>
                <a:gd name="connsiteX3" fmla="*/ 106219 w 201590"/>
                <a:gd name="connsiteY3" fmla="*/ 199899 h 253324"/>
                <a:gd name="connsiteX4" fmla="*/ 157225 w 201590"/>
                <a:gd name="connsiteY4" fmla="*/ 202158 h 253324"/>
                <a:gd name="connsiteX5" fmla="*/ 185916 w 201590"/>
                <a:gd name="connsiteY5" fmla="*/ 219521 h 253324"/>
                <a:gd name="connsiteX6" fmla="*/ 201590 w 201590"/>
                <a:gd name="connsiteY6" fmla="*/ 253324 h 253324"/>
                <a:gd name="connsiteX0" fmla="*/ 15776 w 201590"/>
                <a:gd name="connsiteY0" fmla="*/ 0 h 253324"/>
                <a:gd name="connsiteX1" fmla="*/ 6170 w 201590"/>
                <a:gd name="connsiteY1" fmla="*/ 93380 h 253324"/>
                <a:gd name="connsiteX2" fmla="*/ 75641 w 201590"/>
                <a:gd name="connsiteY2" fmla="*/ 158816 h 253324"/>
                <a:gd name="connsiteX3" fmla="*/ 106219 w 201590"/>
                <a:gd name="connsiteY3" fmla="*/ 199899 h 253324"/>
                <a:gd name="connsiteX4" fmla="*/ 157225 w 201590"/>
                <a:gd name="connsiteY4" fmla="*/ 202158 h 253324"/>
                <a:gd name="connsiteX5" fmla="*/ 185916 w 201590"/>
                <a:gd name="connsiteY5" fmla="*/ 219521 h 253324"/>
                <a:gd name="connsiteX6" fmla="*/ 201590 w 201590"/>
                <a:gd name="connsiteY6" fmla="*/ 253324 h 253324"/>
                <a:gd name="connsiteX0" fmla="*/ 15776 w 201590"/>
                <a:gd name="connsiteY0" fmla="*/ 0 h 253324"/>
                <a:gd name="connsiteX1" fmla="*/ 6170 w 201590"/>
                <a:gd name="connsiteY1" fmla="*/ 93380 h 253324"/>
                <a:gd name="connsiteX2" fmla="*/ 75641 w 201590"/>
                <a:gd name="connsiteY2" fmla="*/ 158816 h 253324"/>
                <a:gd name="connsiteX3" fmla="*/ 106219 w 201590"/>
                <a:gd name="connsiteY3" fmla="*/ 199899 h 253324"/>
                <a:gd name="connsiteX4" fmla="*/ 157225 w 201590"/>
                <a:gd name="connsiteY4" fmla="*/ 202158 h 253324"/>
                <a:gd name="connsiteX5" fmla="*/ 185916 w 201590"/>
                <a:gd name="connsiteY5" fmla="*/ 219521 h 253324"/>
                <a:gd name="connsiteX6" fmla="*/ 201590 w 201590"/>
                <a:gd name="connsiteY6" fmla="*/ 253324 h 253324"/>
                <a:gd name="connsiteX0" fmla="*/ 15776 w 201590"/>
                <a:gd name="connsiteY0" fmla="*/ 0 h 253324"/>
                <a:gd name="connsiteX1" fmla="*/ 6170 w 201590"/>
                <a:gd name="connsiteY1" fmla="*/ 93380 h 253324"/>
                <a:gd name="connsiteX2" fmla="*/ 75641 w 201590"/>
                <a:gd name="connsiteY2" fmla="*/ 158816 h 253324"/>
                <a:gd name="connsiteX3" fmla="*/ 106219 w 201590"/>
                <a:gd name="connsiteY3" fmla="*/ 199899 h 253324"/>
                <a:gd name="connsiteX4" fmla="*/ 157225 w 201590"/>
                <a:gd name="connsiteY4" fmla="*/ 202158 h 253324"/>
                <a:gd name="connsiteX5" fmla="*/ 185916 w 201590"/>
                <a:gd name="connsiteY5" fmla="*/ 219521 h 253324"/>
                <a:gd name="connsiteX6" fmla="*/ 201590 w 201590"/>
                <a:gd name="connsiteY6" fmla="*/ 253324 h 253324"/>
                <a:gd name="connsiteX0" fmla="*/ 15776 w 201590"/>
                <a:gd name="connsiteY0" fmla="*/ 0 h 253324"/>
                <a:gd name="connsiteX1" fmla="*/ 6170 w 201590"/>
                <a:gd name="connsiteY1" fmla="*/ 93380 h 253324"/>
                <a:gd name="connsiteX2" fmla="*/ 75641 w 201590"/>
                <a:gd name="connsiteY2" fmla="*/ 158816 h 253324"/>
                <a:gd name="connsiteX3" fmla="*/ 106219 w 201590"/>
                <a:gd name="connsiteY3" fmla="*/ 199899 h 253324"/>
                <a:gd name="connsiteX4" fmla="*/ 157225 w 201590"/>
                <a:gd name="connsiteY4" fmla="*/ 202158 h 253324"/>
                <a:gd name="connsiteX5" fmla="*/ 185916 w 201590"/>
                <a:gd name="connsiteY5" fmla="*/ 219521 h 253324"/>
                <a:gd name="connsiteX6" fmla="*/ 201590 w 201590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06587 w 201958"/>
                <a:gd name="connsiteY3" fmla="*/ 199899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06587 w 201958"/>
                <a:gd name="connsiteY3" fmla="*/ 199899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06587 w 201958"/>
                <a:gd name="connsiteY3" fmla="*/ 199899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06587 w 201958"/>
                <a:gd name="connsiteY3" fmla="*/ 199899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12117 w 201958"/>
                <a:gd name="connsiteY3" fmla="*/ 198812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12117 w 201958"/>
                <a:gd name="connsiteY3" fmla="*/ 198812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10966 w 201958"/>
                <a:gd name="connsiteY3" fmla="*/ 202396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1958"/>
                <a:gd name="connsiteY0" fmla="*/ 0 h 253324"/>
                <a:gd name="connsiteX1" fmla="*/ 6538 w 201958"/>
                <a:gd name="connsiteY1" fmla="*/ 93380 h 253324"/>
                <a:gd name="connsiteX2" fmla="*/ 81134 w 201958"/>
                <a:gd name="connsiteY2" fmla="*/ 161961 h 253324"/>
                <a:gd name="connsiteX3" fmla="*/ 110966 w 201958"/>
                <a:gd name="connsiteY3" fmla="*/ 202396 h 253324"/>
                <a:gd name="connsiteX4" fmla="*/ 157593 w 201958"/>
                <a:gd name="connsiteY4" fmla="*/ 202158 h 253324"/>
                <a:gd name="connsiteX5" fmla="*/ 186284 w 201958"/>
                <a:gd name="connsiteY5" fmla="*/ 219521 h 253324"/>
                <a:gd name="connsiteX6" fmla="*/ 201958 w 201958"/>
                <a:gd name="connsiteY6" fmla="*/ 253324 h 253324"/>
                <a:gd name="connsiteX0" fmla="*/ 16144 w 208527"/>
                <a:gd name="connsiteY0" fmla="*/ 0 h 263807"/>
                <a:gd name="connsiteX1" fmla="*/ 6538 w 208527"/>
                <a:gd name="connsiteY1" fmla="*/ 93380 h 263807"/>
                <a:gd name="connsiteX2" fmla="*/ 81134 w 208527"/>
                <a:gd name="connsiteY2" fmla="*/ 161961 h 263807"/>
                <a:gd name="connsiteX3" fmla="*/ 110966 w 208527"/>
                <a:gd name="connsiteY3" fmla="*/ 202396 h 263807"/>
                <a:gd name="connsiteX4" fmla="*/ 157593 w 208527"/>
                <a:gd name="connsiteY4" fmla="*/ 202158 h 263807"/>
                <a:gd name="connsiteX5" fmla="*/ 186284 w 208527"/>
                <a:gd name="connsiteY5" fmla="*/ 219521 h 263807"/>
                <a:gd name="connsiteX6" fmla="*/ 208527 w 208527"/>
                <a:gd name="connsiteY6" fmla="*/ 263807 h 263807"/>
                <a:gd name="connsiteX0" fmla="*/ 16144 w 208527"/>
                <a:gd name="connsiteY0" fmla="*/ 0 h 263807"/>
                <a:gd name="connsiteX1" fmla="*/ 6538 w 208527"/>
                <a:gd name="connsiteY1" fmla="*/ 93380 h 263807"/>
                <a:gd name="connsiteX2" fmla="*/ 81134 w 208527"/>
                <a:gd name="connsiteY2" fmla="*/ 161961 h 263807"/>
                <a:gd name="connsiteX3" fmla="*/ 110966 w 208527"/>
                <a:gd name="connsiteY3" fmla="*/ 202396 h 263807"/>
                <a:gd name="connsiteX4" fmla="*/ 157593 w 208527"/>
                <a:gd name="connsiteY4" fmla="*/ 202158 h 263807"/>
                <a:gd name="connsiteX5" fmla="*/ 186284 w 208527"/>
                <a:gd name="connsiteY5" fmla="*/ 219521 h 263807"/>
                <a:gd name="connsiteX6" fmla="*/ 208527 w 208527"/>
                <a:gd name="connsiteY6" fmla="*/ 263807 h 263807"/>
                <a:gd name="connsiteX0" fmla="*/ 16144 w 204948"/>
                <a:gd name="connsiteY0" fmla="*/ 0 h 264787"/>
                <a:gd name="connsiteX1" fmla="*/ 6538 w 204948"/>
                <a:gd name="connsiteY1" fmla="*/ 93380 h 264787"/>
                <a:gd name="connsiteX2" fmla="*/ 81134 w 204948"/>
                <a:gd name="connsiteY2" fmla="*/ 161961 h 264787"/>
                <a:gd name="connsiteX3" fmla="*/ 110966 w 204948"/>
                <a:gd name="connsiteY3" fmla="*/ 202396 h 264787"/>
                <a:gd name="connsiteX4" fmla="*/ 157593 w 204948"/>
                <a:gd name="connsiteY4" fmla="*/ 202158 h 264787"/>
                <a:gd name="connsiteX5" fmla="*/ 186284 w 204948"/>
                <a:gd name="connsiteY5" fmla="*/ 219521 h 264787"/>
                <a:gd name="connsiteX6" fmla="*/ 204948 w 204948"/>
                <a:gd name="connsiteY6" fmla="*/ 264787 h 264787"/>
                <a:gd name="connsiteX0" fmla="*/ 16144 w 204948"/>
                <a:gd name="connsiteY0" fmla="*/ 0 h 264787"/>
                <a:gd name="connsiteX1" fmla="*/ 6538 w 204948"/>
                <a:gd name="connsiteY1" fmla="*/ 93380 h 264787"/>
                <a:gd name="connsiteX2" fmla="*/ 81134 w 204948"/>
                <a:gd name="connsiteY2" fmla="*/ 161961 h 264787"/>
                <a:gd name="connsiteX3" fmla="*/ 110966 w 204948"/>
                <a:gd name="connsiteY3" fmla="*/ 202396 h 264787"/>
                <a:gd name="connsiteX4" fmla="*/ 157593 w 204948"/>
                <a:gd name="connsiteY4" fmla="*/ 202158 h 264787"/>
                <a:gd name="connsiteX5" fmla="*/ 186284 w 204948"/>
                <a:gd name="connsiteY5" fmla="*/ 219521 h 264787"/>
                <a:gd name="connsiteX6" fmla="*/ 204948 w 204948"/>
                <a:gd name="connsiteY6" fmla="*/ 264787 h 264787"/>
                <a:gd name="connsiteX0" fmla="*/ 16422 w 204754"/>
                <a:gd name="connsiteY0" fmla="*/ 0 h 268468"/>
                <a:gd name="connsiteX1" fmla="*/ 6344 w 204754"/>
                <a:gd name="connsiteY1" fmla="*/ 97061 h 268468"/>
                <a:gd name="connsiteX2" fmla="*/ 80940 w 204754"/>
                <a:gd name="connsiteY2" fmla="*/ 165642 h 268468"/>
                <a:gd name="connsiteX3" fmla="*/ 110772 w 204754"/>
                <a:gd name="connsiteY3" fmla="*/ 206077 h 268468"/>
                <a:gd name="connsiteX4" fmla="*/ 157399 w 204754"/>
                <a:gd name="connsiteY4" fmla="*/ 205839 h 268468"/>
                <a:gd name="connsiteX5" fmla="*/ 186090 w 204754"/>
                <a:gd name="connsiteY5" fmla="*/ 223202 h 268468"/>
                <a:gd name="connsiteX6" fmla="*/ 204754 w 204754"/>
                <a:gd name="connsiteY6" fmla="*/ 268468 h 268468"/>
                <a:gd name="connsiteX0" fmla="*/ 17761 w 206093"/>
                <a:gd name="connsiteY0" fmla="*/ 0 h 268468"/>
                <a:gd name="connsiteX1" fmla="*/ 7683 w 206093"/>
                <a:gd name="connsiteY1" fmla="*/ 97061 h 268468"/>
                <a:gd name="connsiteX2" fmla="*/ 82279 w 206093"/>
                <a:gd name="connsiteY2" fmla="*/ 165642 h 268468"/>
                <a:gd name="connsiteX3" fmla="*/ 112111 w 206093"/>
                <a:gd name="connsiteY3" fmla="*/ 206077 h 268468"/>
                <a:gd name="connsiteX4" fmla="*/ 158738 w 206093"/>
                <a:gd name="connsiteY4" fmla="*/ 205839 h 268468"/>
                <a:gd name="connsiteX5" fmla="*/ 187429 w 206093"/>
                <a:gd name="connsiteY5" fmla="*/ 223202 h 268468"/>
                <a:gd name="connsiteX6" fmla="*/ 206093 w 206093"/>
                <a:gd name="connsiteY6" fmla="*/ 268468 h 268468"/>
                <a:gd name="connsiteX0" fmla="*/ 20846 w 203865"/>
                <a:gd name="connsiteY0" fmla="*/ 0 h 287902"/>
                <a:gd name="connsiteX1" fmla="*/ 5455 w 203865"/>
                <a:gd name="connsiteY1" fmla="*/ 116495 h 287902"/>
                <a:gd name="connsiteX2" fmla="*/ 80051 w 203865"/>
                <a:gd name="connsiteY2" fmla="*/ 185076 h 287902"/>
                <a:gd name="connsiteX3" fmla="*/ 109883 w 203865"/>
                <a:gd name="connsiteY3" fmla="*/ 225511 h 287902"/>
                <a:gd name="connsiteX4" fmla="*/ 156510 w 203865"/>
                <a:gd name="connsiteY4" fmla="*/ 225273 h 287902"/>
                <a:gd name="connsiteX5" fmla="*/ 185201 w 203865"/>
                <a:gd name="connsiteY5" fmla="*/ 242636 h 287902"/>
                <a:gd name="connsiteX6" fmla="*/ 203865 w 203865"/>
                <a:gd name="connsiteY6" fmla="*/ 287902 h 287902"/>
                <a:gd name="connsiteX0" fmla="*/ 25219 w 208238"/>
                <a:gd name="connsiteY0" fmla="*/ 0 h 287902"/>
                <a:gd name="connsiteX1" fmla="*/ 4091 w 208238"/>
                <a:gd name="connsiteY1" fmla="*/ 102599 h 287902"/>
                <a:gd name="connsiteX2" fmla="*/ 84424 w 208238"/>
                <a:gd name="connsiteY2" fmla="*/ 185076 h 287902"/>
                <a:gd name="connsiteX3" fmla="*/ 114256 w 208238"/>
                <a:gd name="connsiteY3" fmla="*/ 225511 h 287902"/>
                <a:gd name="connsiteX4" fmla="*/ 160883 w 208238"/>
                <a:gd name="connsiteY4" fmla="*/ 225273 h 287902"/>
                <a:gd name="connsiteX5" fmla="*/ 189574 w 208238"/>
                <a:gd name="connsiteY5" fmla="*/ 242636 h 287902"/>
                <a:gd name="connsiteX6" fmla="*/ 208238 w 208238"/>
                <a:gd name="connsiteY6" fmla="*/ 287902 h 287902"/>
                <a:gd name="connsiteX0" fmla="*/ 25219 w 208238"/>
                <a:gd name="connsiteY0" fmla="*/ 0 h 287902"/>
                <a:gd name="connsiteX1" fmla="*/ 4091 w 208238"/>
                <a:gd name="connsiteY1" fmla="*/ 102599 h 287902"/>
                <a:gd name="connsiteX2" fmla="*/ 84424 w 208238"/>
                <a:gd name="connsiteY2" fmla="*/ 185076 h 287902"/>
                <a:gd name="connsiteX3" fmla="*/ 114256 w 208238"/>
                <a:gd name="connsiteY3" fmla="*/ 225511 h 287902"/>
                <a:gd name="connsiteX4" fmla="*/ 160883 w 208238"/>
                <a:gd name="connsiteY4" fmla="*/ 225273 h 287902"/>
                <a:gd name="connsiteX5" fmla="*/ 189574 w 208238"/>
                <a:gd name="connsiteY5" fmla="*/ 242636 h 287902"/>
                <a:gd name="connsiteX6" fmla="*/ 208238 w 208238"/>
                <a:gd name="connsiteY6" fmla="*/ 287902 h 287902"/>
                <a:gd name="connsiteX0" fmla="*/ 25725 w 208744"/>
                <a:gd name="connsiteY0" fmla="*/ 0 h 287902"/>
                <a:gd name="connsiteX1" fmla="*/ 4597 w 208744"/>
                <a:gd name="connsiteY1" fmla="*/ 102599 h 287902"/>
                <a:gd name="connsiteX2" fmla="*/ 84930 w 208744"/>
                <a:gd name="connsiteY2" fmla="*/ 185076 h 287902"/>
                <a:gd name="connsiteX3" fmla="*/ 114762 w 208744"/>
                <a:gd name="connsiteY3" fmla="*/ 225511 h 287902"/>
                <a:gd name="connsiteX4" fmla="*/ 161389 w 208744"/>
                <a:gd name="connsiteY4" fmla="*/ 225273 h 287902"/>
                <a:gd name="connsiteX5" fmla="*/ 190080 w 208744"/>
                <a:gd name="connsiteY5" fmla="*/ 242636 h 287902"/>
                <a:gd name="connsiteX6" fmla="*/ 208744 w 208744"/>
                <a:gd name="connsiteY6" fmla="*/ 287902 h 287902"/>
                <a:gd name="connsiteX0" fmla="*/ 24422 w 207441"/>
                <a:gd name="connsiteY0" fmla="*/ 0 h 287902"/>
                <a:gd name="connsiteX1" fmla="*/ 3294 w 207441"/>
                <a:gd name="connsiteY1" fmla="*/ 102599 h 287902"/>
                <a:gd name="connsiteX2" fmla="*/ 83627 w 207441"/>
                <a:gd name="connsiteY2" fmla="*/ 185076 h 287902"/>
                <a:gd name="connsiteX3" fmla="*/ 113459 w 207441"/>
                <a:gd name="connsiteY3" fmla="*/ 225511 h 287902"/>
                <a:gd name="connsiteX4" fmla="*/ 160086 w 207441"/>
                <a:gd name="connsiteY4" fmla="*/ 225273 h 287902"/>
                <a:gd name="connsiteX5" fmla="*/ 188777 w 207441"/>
                <a:gd name="connsiteY5" fmla="*/ 242636 h 287902"/>
                <a:gd name="connsiteX6" fmla="*/ 207441 w 207441"/>
                <a:gd name="connsiteY6" fmla="*/ 287902 h 287902"/>
                <a:gd name="connsiteX0" fmla="*/ 26085 w 209104"/>
                <a:gd name="connsiteY0" fmla="*/ 0 h 287902"/>
                <a:gd name="connsiteX1" fmla="*/ 4957 w 209104"/>
                <a:gd name="connsiteY1" fmla="*/ 102599 h 287902"/>
                <a:gd name="connsiteX2" fmla="*/ 85290 w 209104"/>
                <a:gd name="connsiteY2" fmla="*/ 185076 h 287902"/>
                <a:gd name="connsiteX3" fmla="*/ 115122 w 209104"/>
                <a:gd name="connsiteY3" fmla="*/ 225511 h 287902"/>
                <a:gd name="connsiteX4" fmla="*/ 161749 w 209104"/>
                <a:gd name="connsiteY4" fmla="*/ 225273 h 287902"/>
                <a:gd name="connsiteX5" fmla="*/ 190440 w 209104"/>
                <a:gd name="connsiteY5" fmla="*/ 242636 h 287902"/>
                <a:gd name="connsiteX6" fmla="*/ 209104 w 209104"/>
                <a:gd name="connsiteY6" fmla="*/ 287902 h 287902"/>
                <a:gd name="connsiteX0" fmla="*/ 26959 w 207673"/>
                <a:gd name="connsiteY0" fmla="*/ 0 h 289016"/>
                <a:gd name="connsiteX1" fmla="*/ 3526 w 207673"/>
                <a:gd name="connsiteY1" fmla="*/ 103713 h 289016"/>
                <a:gd name="connsiteX2" fmla="*/ 83859 w 207673"/>
                <a:gd name="connsiteY2" fmla="*/ 186190 h 289016"/>
                <a:gd name="connsiteX3" fmla="*/ 113691 w 207673"/>
                <a:gd name="connsiteY3" fmla="*/ 226625 h 289016"/>
                <a:gd name="connsiteX4" fmla="*/ 160318 w 207673"/>
                <a:gd name="connsiteY4" fmla="*/ 226387 h 289016"/>
                <a:gd name="connsiteX5" fmla="*/ 189009 w 207673"/>
                <a:gd name="connsiteY5" fmla="*/ 243750 h 289016"/>
                <a:gd name="connsiteX6" fmla="*/ 207673 w 207673"/>
                <a:gd name="connsiteY6" fmla="*/ 289016 h 289016"/>
                <a:gd name="connsiteX0" fmla="*/ 27582 w 208296"/>
                <a:gd name="connsiteY0" fmla="*/ 0 h 289016"/>
                <a:gd name="connsiteX1" fmla="*/ 4149 w 208296"/>
                <a:gd name="connsiteY1" fmla="*/ 103713 h 289016"/>
                <a:gd name="connsiteX2" fmla="*/ 84482 w 208296"/>
                <a:gd name="connsiteY2" fmla="*/ 186190 h 289016"/>
                <a:gd name="connsiteX3" fmla="*/ 114314 w 208296"/>
                <a:gd name="connsiteY3" fmla="*/ 226625 h 289016"/>
                <a:gd name="connsiteX4" fmla="*/ 160941 w 208296"/>
                <a:gd name="connsiteY4" fmla="*/ 226387 h 289016"/>
                <a:gd name="connsiteX5" fmla="*/ 189632 w 208296"/>
                <a:gd name="connsiteY5" fmla="*/ 243750 h 289016"/>
                <a:gd name="connsiteX6" fmla="*/ 208296 w 208296"/>
                <a:gd name="connsiteY6" fmla="*/ 289016 h 289016"/>
                <a:gd name="connsiteX0" fmla="*/ 27614 w 208328"/>
                <a:gd name="connsiteY0" fmla="*/ 0 h 289016"/>
                <a:gd name="connsiteX1" fmla="*/ 4181 w 208328"/>
                <a:gd name="connsiteY1" fmla="*/ 103713 h 289016"/>
                <a:gd name="connsiteX2" fmla="*/ 84514 w 208328"/>
                <a:gd name="connsiteY2" fmla="*/ 186190 h 289016"/>
                <a:gd name="connsiteX3" fmla="*/ 114346 w 208328"/>
                <a:gd name="connsiteY3" fmla="*/ 226625 h 289016"/>
                <a:gd name="connsiteX4" fmla="*/ 160973 w 208328"/>
                <a:gd name="connsiteY4" fmla="*/ 226387 h 289016"/>
                <a:gd name="connsiteX5" fmla="*/ 189664 w 208328"/>
                <a:gd name="connsiteY5" fmla="*/ 243750 h 289016"/>
                <a:gd name="connsiteX6" fmla="*/ 208328 w 208328"/>
                <a:gd name="connsiteY6" fmla="*/ 289016 h 289016"/>
                <a:gd name="connsiteX0" fmla="*/ 27614 w 208405"/>
                <a:gd name="connsiteY0" fmla="*/ 0 h 290117"/>
                <a:gd name="connsiteX1" fmla="*/ 4181 w 208405"/>
                <a:gd name="connsiteY1" fmla="*/ 103713 h 290117"/>
                <a:gd name="connsiteX2" fmla="*/ 84514 w 208405"/>
                <a:gd name="connsiteY2" fmla="*/ 186190 h 290117"/>
                <a:gd name="connsiteX3" fmla="*/ 114346 w 208405"/>
                <a:gd name="connsiteY3" fmla="*/ 226625 h 290117"/>
                <a:gd name="connsiteX4" fmla="*/ 160973 w 208405"/>
                <a:gd name="connsiteY4" fmla="*/ 226387 h 290117"/>
                <a:gd name="connsiteX5" fmla="*/ 189664 w 208405"/>
                <a:gd name="connsiteY5" fmla="*/ 243750 h 290117"/>
                <a:gd name="connsiteX6" fmla="*/ 208405 w 208405"/>
                <a:gd name="connsiteY6" fmla="*/ 290117 h 29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405" h="290117">
                  <a:moveTo>
                    <a:pt x="27614" y="0"/>
                  </a:moveTo>
                  <a:cubicBezTo>
                    <a:pt x="4961" y="29720"/>
                    <a:pt x="-6847" y="64211"/>
                    <a:pt x="4181" y="103713"/>
                  </a:cubicBezTo>
                  <a:cubicBezTo>
                    <a:pt x="15209" y="143215"/>
                    <a:pt x="66153" y="165705"/>
                    <a:pt x="84514" y="186190"/>
                  </a:cubicBezTo>
                  <a:cubicBezTo>
                    <a:pt x="102875" y="206675"/>
                    <a:pt x="99413" y="218678"/>
                    <a:pt x="114346" y="226625"/>
                  </a:cubicBezTo>
                  <a:cubicBezTo>
                    <a:pt x="129279" y="234572"/>
                    <a:pt x="143848" y="228291"/>
                    <a:pt x="160973" y="226387"/>
                  </a:cubicBezTo>
                  <a:cubicBezTo>
                    <a:pt x="174256" y="229657"/>
                    <a:pt x="181772" y="233312"/>
                    <a:pt x="189664" y="243750"/>
                  </a:cubicBezTo>
                  <a:cubicBezTo>
                    <a:pt x="197556" y="254188"/>
                    <a:pt x="206380" y="279104"/>
                    <a:pt x="208405" y="2901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35" name=".boundary"/>
            <p:cNvSpPr/>
            <p:nvPr/>
          </p:nvSpPr>
          <p:spPr>
            <a:xfrm rot="240000">
              <a:off x="30405865" y="7607408"/>
              <a:ext cx="649117" cy="565679"/>
            </a:xfrm>
            <a:custGeom>
              <a:avLst/>
              <a:gdLst>
                <a:gd name="connsiteX0" fmla="*/ 13428 w 173193"/>
                <a:gd name="connsiteY0" fmla="*/ 0 h 218309"/>
                <a:gd name="connsiteX1" fmla="*/ 1998 w 173193"/>
                <a:gd name="connsiteY1" fmla="*/ 76200 h 218309"/>
                <a:gd name="connsiteX2" fmla="*/ 49623 w 173193"/>
                <a:gd name="connsiteY2" fmla="*/ 146685 h 218309"/>
                <a:gd name="connsiteX3" fmla="*/ 108678 w 173193"/>
                <a:gd name="connsiteY3" fmla="*/ 144780 h 218309"/>
                <a:gd name="connsiteX4" fmla="*/ 127728 w 173193"/>
                <a:gd name="connsiteY4" fmla="*/ 205740 h 218309"/>
                <a:gd name="connsiteX5" fmla="*/ 150588 w 173193"/>
                <a:gd name="connsiteY5" fmla="*/ 213360 h 218309"/>
                <a:gd name="connsiteX6" fmla="*/ 154398 w 173193"/>
                <a:gd name="connsiteY6" fmla="*/ 146685 h 218309"/>
                <a:gd name="connsiteX7" fmla="*/ 171543 w 173193"/>
                <a:gd name="connsiteY7" fmla="*/ 87630 h 218309"/>
                <a:gd name="connsiteX8" fmla="*/ 171543 w 173193"/>
                <a:gd name="connsiteY8" fmla="*/ 91440 h 218309"/>
                <a:gd name="connsiteX0" fmla="*/ 13428 w 173193"/>
                <a:gd name="connsiteY0" fmla="*/ 0 h 218016"/>
                <a:gd name="connsiteX1" fmla="*/ 1998 w 173193"/>
                <a:gd name="connsiteY1" fmla="*/ 76200 h 218016"/>
                <a:gd name="connsiteX2" fmla="*/ 49623 w 173193"/>
                <a:gd name="connsiteY2" fmla="*/ 146685 h 218016"/>
                <a:gd name="connsiteX3" fmla="*/ 120108 w 173193"/>
                <a:gd name="connsiteY3" fmla="*/ 152400 h 218016"/>
                <a:gd name="connsiteX4" fmla="*/ 127728 w 173193"/>
                <a:gd name="connsiteY4" fmla="*/ 205740 h 218016"/>
                <a:gd name="connsiteX5" fmla="*/ 150588 w 173193"/>
                <a:gd name="connsiteY5" fmla="*/ 213360 h 218016"/>
                <a:gd name="connsiteX6" fmla="*/ 154398 w 173193"/>
                <a:gd name="connsiteY6" fmla="*/ 146685 h 218016"/>
                <a:gd name="connsiteX7" fmla="*/ 171543 w 173193"/>
                <a:gd name="connsiteY7" fmla="*/ 87630 h 218016"/>
                <a:gd name="connsiteX8" fmla="*/ 171543 w 173193"/>
                <a:gd name="connsiteY8" fmla="*/ 91440 h 218016"/>
                <a:gd name="connsiteX0" fmla="*/ 13428 w 171543"/>
                <a:gd name="connsiteY0" fmla="*/ 0 h 218016"/>
                <a:gd name="connsiteX1" fmla="*/ 1998 w 171543"/>
                <a:gd name="connsiteY1" fmla="*/ 76200 h 218016"/>
                <a:gd name="connsiteX2" fmla="*/ 49623 w 171543"/>
                <a:gd name="connsiteY2" fmla="*/ 146685 h 218016"/>
                <a:gd name="connsiteX3" fmla="*/ 120108 w 171543"/>
                <a:gd name="connsiteY3" fmla="*/ 152400 h 218016"/>
                <a:gd name="connsiteX4" fmla="*/ 127728 w 171543"/>
                <a:gd name="connsiteY4" fmla="*/ 205740 h 218016"/>
                <a:gd name="connsiteX5" fmla="*/ 150588 w 171543"/>
                <a:gd name="connsiteY5" fmla="*/ 213360 h 218016"/>
                <a:gd name="connsiteX6" fmla="*/ 154398 w 171543"/>
                <a:gd name="connsiteY6" fmla="*/ 146685 h 218016"/>
                <a:gd name="connsiteX7" fmla="*/ 171543 w 171543"/>
                <a:gd name="connsiteY7" fmla="*/ 87630 h 218016"/>
                <a:gd name="connsiteX0" fmla="*/ 13428 w 171543"/>
                <a:gd name="connsiteY0" fmla="*/ 0 h 217734"/>
                <a:gd name="connsiteX1" fmla="*/ 1998 w 171543"/>
                <a:gd name="connsiteY1" fmla="*/ 76200 h 217734"/>
                <a:gd name="connsiteX2" fmla="*/ 49623 w 171543"/>
                <a:gd name="connsiteY2" fmla="*/ 146685 h 217734"/>
                <a:gd name="connsiteX3" fmla="*/ 120108 w 171543"/>
                <a:gd name="connsiteY3" fmla="*/ 152400 h 217734"/>
                <a:gd name="connsiteX4" fmla="*/ 127728 w 171543"/>
                <a:gd name="connsiteY4" fmla="*/ 205740 h 217734"/>
                <a:gd name="connsiteX5" fmla="*/ 150588 w 171543"/>
                <a:gd name="connsiteY5" fmla="*/ 213360 h 217734"/>
                <a:gd name="connsiteX6" fmla="*/ 162018 w 171543"/>
                <a:gd name="connsiteY6" fmla="*/ 150495 h 217734"/>
                <a:gd name="connsiteX7" fmla="*/ 171543 w 171543"/>
                <a:gd name="connsiteY7" fmla="*/ 87630 h 217734"/>
                <a:gd name="connsiteX0" fmla="*/ 13428 w 171543"/>
                <a:gd name="connsiteY0" fmla="*/ 0 h 217734"/>
                <a:gd name="connsiteX1" fmla="*/ 1998 w 171543"/>
                <a:gd name="connsiteY1" fmla="*/ 76200 h 217734"/>
                <a:gd name="connsiteX2" fmla="*/ 49623 w 171543"/>
                <a:gd name="connsiteY2" fmla="*/ 146685 h 217734"/>
                <a:gd name="connsiteX3" fmla="*/ 120108 w 171543"/>
                <a:gd name="connsiteY3" fmla="*/ 152400 h 217734"/>
                <a:gd name="connsiteX4" fmla="*/ 127728 w 171543"/>
                <a:gd name="connsiteY4" fmla="*/ 205740 h 217734"/>
                <a:gd name="connsiteX5" fmla="*/ 150588 w 171543"/>
                <a:gd name="connsiteY5" fmla="*/ 213360 h 217734"/>
                <a:gd name="connsiteX6" fmla="*/ 162018 w 171543"/>
                <a:gd name="connsiteY6" fmla="*/ 150495 h 217734"/>
                <a:gd name="connsiteX7" fmla="*/ 171543 w 171543"/>
                <a:gd name="connsiteY7" fmla="*/ 87630 h 217734"/>
                <a:gd name="connsiteX0" fmla="*/ 13428 w 171543"/>
                <a:gd name="connsiteY0" fmla="*/ 0 h 217734"/>
                <a:gd name="connsiteX1" fmla="*/ 1998 w 171543"/>
                <a:gd name="connsiteY1" fmla="*/ 76200 h 217734"/>
                <a:gd name="connsiteX2" fmla="*/ 49623 w 171543"/>
                <a:gd name="connsiteY2" fmla="*/ 146685 h 217734"/>
                <a:gd name="connsiteX3" fmla="*/ 120108 w 171543"/>
                <a:gd name="connsiteY3" fmla="*/ 152400 h 217734"/>
                <a:gd name="connsiteX4" fmla="*/ 127728 w 171543"/>
                <a:gd name="connsiteY4" fmla="*/ 205740 h 217734"/>
                <a:gd name="connsiteX5" fmla="*/ 150588 w 171543"/>
                <a:gd name="connsiteY5" fmla="*/ 213360 h 217734"/>
                <a:gd name="connsiteX6" fmla="*/ 162018 w 171543"/>
                <a:gd name="connsiteY6" fmla="*/ 150495 h 217734"/>
                <a:gd name="connsiteX7" fmla="*/ 171543 w 171543"/>
                <a:gd name="connsiteY7" fmla="*/ 87630 h 217734"/>
                <a:gd name="connsiteX0" fmla="*/ 13428 w 171543"/>
                <a:gd name="connsiteY0" fmla="*/ 0 h 213360"/>
                <a:gd name="connsiteX1" fmla="*/ 1998 w 171543"/>
                <a:gd name="connsiteY1" fmla="*/ 76200 h 213360"/>
                <a:gd name="connsiteX2" fmla="*/ 49623 w 171543"/>
                <a:gd name="connsiteY2" fmla="*/ 146685 h 213360"/>
                <a:gd name="connsiteX3" fmla="*/ 120108 w 171543"/>
                <a:gd name="connsiteY3" fmla="*/ 152400 h 213360"/>
                <a:gd name="connsiteX4" fmla="*/ 127728 w 171543"/>
                <a:gd name="connsiteY4" fmla="*/ 205740 h 213360"/>
                <a:gd name="connsiteX5" fmla="*/ 150588 w 171543"/>
                <a:gd name="connsiteY5" fmla="*/ 213360 h 213360"/>
                <a:gd name="connsiteX6" fmla="*/ 162018 w 171543"/>
                <a:gd name="connsiteY6" fmla="*/ 150495 h 213360"/>
                <a:gd name="connsiteX7" fmla="*/ 171543 w 171543"/>
                <a:gd name="connsiteY7" fmla="*/ 87630 h 213360"/>
                <a:gd name="connsiteX0" fmla="*/ 13428 w 171543"/>
                <a:gd name="connsiteY0" fmla="*/ 0 h 213360"/>
                <a:gd name="connsiteX1" fmla="*/ 1998 w 171543"/>
                <a:gd name="connsiteY1" fmla="*/ 76200 h 213360"/>
                <a:gd name="connsiteX2" fmla="*/ 49623 w 171543"/>
                <a:gd name="connsiteY2" fmla="*/ 146685 h 213360"/>
                <a:gd name="connsiteX3" fmla="*/ 120108 w 171543"/>
                <a:gd name="connsiteY3" fmla="*/ 152400 h 213360"/>
                <a:gd name="connsiteX4" fmla="*/ 127728 w 171543"/>
                <a:gd name="connsiteY4" fmla="*/ 194310 h 213360"/>
                <a:gd name="connsiteX5" fmla="*/ 150588 w 171543"/>
                <a:gd name="connsiteY5" fmla="*/ 213360 h 213360"/>
                <a:gd name="connsiteX6" fmla="*/ 162018 w 171543"/>
                <a:gd name="connsiteY6" fmla="*/ 150495 h 213360"/>
                <a:gd name="connsiteX7" fmla="*/ 171543 w 171543"/>
                <a:gd name="connsiteY7" fmla="*/ 87630 h 213360"/>
                <a:gd name="connsiteX0" fmla="*/ 13428 w 171543"/>
                <a:gd name="connsiteY0" fmla="*/ 0 h 213360"/>
                <a:gd name="connsiteX1" fmla="*/ 1998 w 171543"/>
                <a:gd name="connsiteY1" fmla="*/ 76200 h 213360"/>
                <a:gd name="connsiteX2" fmla="*/ 49623 w 171543"/>
                <a:gd name="connsiteY2" fmla="*/ 146685 h 213360"/>
                <a:gd name="connsiteX3" fmla="*/ 114393 w 171543"/>
                <a:gd name="connsiteY3" fmla="*/ 150495 h 213360"/>
                <a:gd name="connsiteX4" fmla="*/ 127728 w 171543"/>
                <a:gd name="connsiteY4" fmla="*/ 194310 h 213360"/>
                <a:gd name="connsiteX5" fmla="*/ 150588 w 171543"/>
                <a:gd name="connsiteY5" fmla="*/ 213360 h 213360"/>
                <a:gd name="connsiteX6" fmla="*/ 162018 w 171543"/>
                <a:gd name="connsiteY6" fmla="*/ 150495 h 213360"/>
                <a:gd name="connsiteX7" fmla="*/ 171543 w 171543"/>
                <a:gd name="connsiteY7" fmla="*/ 87630 h 213360"/>
                <a:gd name="connsiteX0" fmla="*/ 13428 w 171543"/>
                <a:gd name="connsiteY0" fmla="*/ 0 h 213360"/>
                <a:gd name="connsiteX1" fmla="*/ 1998 w 171543"/>
                <a:gd name="connsiteY1" fmla="*/ 76200 h 213360"/>
                <a:gd name="connsiteX2" fmla="*/ 49623 w 171543"/>
                <a:gd name="connsiteY2" fmla="*/ 146685 h 213360"/>
                <a:gd name="connsiteX3" fmla="*/ 114393 w 171543"/>
                <a:gd name="connsiteY3" fmla="*/ 150495 h 213360"/>
                <a:gd name="connsiteX4" fmla="*/ 127728 w 171543"/>
                <a:gd name="connsiteY4" fmla="*/ 194310 h 213360"/>
                <a:gd name="connsiteX5" fmla="*/ 150588 w 171543"/>
                <a:gd name="connsiteY5" fmla="*/ 213360 h 213360"/>
                <a:gd name="connsiteX6" fmla="*/ 162018 w 171543"/>
                <a:gd name="connsiteY6" fmla="*/ 150495 h 213360"/>
                <a:gd name="connsiteX7" fmla="*/ 171543 w 171543"/>
                <a:gd name="connsiteY7" fmla="*/ 87630 h 213360"/>
                <a:gd name="connsiteX0" fmla="*/ 13428 w 171543"/>
                <a:gd name="connsiteY0" fmla="*/ 0 h 213360"/>
                <a:gd name="connsiteX1" fmla="*/ 1998 w 171543"/>
                <a:gd name="connsiteY1" fmla="*/ 76200 h 213360"/>
                <a:gd name="connsiteX2" fmla="*/ 49623 w 171543"/>
                <a:gd name="connsiteY2" fmla="*/ 146685 h 213360"/>
                <a:gd name="connsiteX3" fmla="*/ 112488 w 171543"/>
                <a:gd name="connsiteY3" fmla="*/ 156210 h 213360"/>
                <a:gd name="connsiteX4" fmla="*/ 127728 w 171543"/>
                <a:gd name="connsiteY4" fmla="*/ 194310 h 213360"/>
                <a:gd name="connsiteX5" fmla="*/ 150588 w 171543"/>
                <a:gd name="connsiteY5" fmla="*/ 213360 h 213360"/>
                <a:gd name="connsiteX6" fmla="*/ 162018 w 171543"/>
                <a:gd name="connsiteY6" fmla="*/ 150495 h 213360"/>
                <a:gd name="connsiteX7" fmla="*/ 171543 w 171543"/>
                <a:gd name="connsiteY7" fmla="*/ 87630 h 213360"/>
                <a:gd name="connsiteX0" fmla="*/ 13428 w 162372"/>
                <a:gd name="connsiteY0" fmla="*/ 0 h 213360"/>
                <a:gd name="connsiteX1" fmla="*/ 1998 w 162372"/>
                <a:gd name="connsiteY1" fmla="*/ 76200 h 213360"/>
                <a:gd name="connsiteX2" fmla="*/ 49623 w 162372"/>
                <a:gd name="connsiteY2" fmla="*/ 146685 h 213360"/>
                <a:gd name="connsiteX3" fmla="*/ 112488 w 162372"/>
                <a:gd name="connsiteY3" fmla="*/ 156210 h 213360"/>
                <a:gd name="connsiteX4" fmla="*/ 127728 w 162372"/>
                <a:gd name="connsiteY4" fmla="*/ 194310 h 213360"/>
                <a:gd name="connsiteX5" fmla="*/ 150588 w 162372"/>
                <a:gd name="connsiteY5" fmla="*/ 213360 h 213360"/>
                <a:gd name="connsiteX6" fmla="*/ 162018 w 162372"/>
                <a:gd name="connsiteY6" fmla="*/ 150495 h 213360"/>
                <a:gd name="connsiteX7" fmla="*/ 161137 w 162372"/>
                <a:gd name="connsiteY7" fmla="*/ 51207 h 213360"/>
                <a:gd name="connsiteX0" fmla="*/ 13428 w 169777"/>
                <a:gd name="connsiteY0" fmla="*/ 0 h 213360"/>
                <a:gd name="connsiteX1" fmla="*/ 1998 w 169777"/>
                <a:gd name="connsiteY1" fmla="*/ 76200 h 213360"/>
                <a:gd name="connsiteX2" fmla="*/ 49623 w 169777"/>
                <a:gd name="connsiteY2" fmla="*/ 146685 h 213360"/>
                <a:gd name="connsiteX3" fmla="*/ 112488 w 169777"/>
                <a:gd name="connsiteY3" fmla="*/ 156210 h 213360"/>
                <a:gd name="connsiteX4" fmla="*/ 127728 w 169777"/>
                <a:gd name="connsiteY4" fmla="*/ 194310 h 213360"/>
                <a:gd name="connsiteX5" fmla="*/ 150588 w 169777"/>
                <a:gd name="connsiteY5" fmla="*/ 213360 h 213360"/>
                <a:gd name="connsiteX6" fmla="*/ 162018 w 169777"/>
                <a:gd name="connsiteY6" fmla="*/ 150495 h 213360"/>
                <a:gd name="connsiteX7" fmla="*/ 161137 w 169777"/>
                <a:gd name="connsiteY7" fmla="*/ 51207 h 213360"/>
                <a:gd name="connsiteX0" fmla="*/ 13428 w 169777"/>
                <a:gd name="connsiteY0" fmla="*/ 0 h 213360"/>
                <a:gd name="connsiteX1" fmla="*/ 1998 w 169777"/>
                <a:gd name="connsiteY1" fmla="*/ 76200 h 213360"/>
                <a:gd name="connsiteX2" fmla="*/ 49623 w 169777"/>
                <a:gd name="connsiteY2" fmla="*/ 146685 h 213360"/>
                <a:gd name="connsiteX3" fmla="*/ 109887 w 169777"/>
                <a:gd name="connsiteY3" fmla="*/ 151007 h 213360"/>
                <a:gd name="connsiteX4" fmla="*/ 127728 w 169777"/>
                <a:gd name="connsiteY4" fmla="*/ 194310 h 213360"/>
                <a:gd name="connsiteX5" fmla="*/ 150588 w 169777"/>
                <a:gd name="connsiteY5" fmla="*/ 213360 h 213360"/>
                <a:gd name="connsiteX6" fmla="*/ 162018 w 169777"/>
                <a:gd name="connsiteY6" fmla="*/ 150495 h 213360"/>
                <a:gd name="connsiteX7" fmla="*/ 161137 w 169777"/>
                <a:gd name="connsiteY7" fmla="*/ 51207 h 213360"/>
                <a:gd name="connsiteX0" fmla="*/ 13253 w 169602"/>
                <a:gd name="connsiteY0" fmla="*/ 0 h 213360"/>
                <a:gd name="connsiteX1" fmla="*/ 1823 w 169602"/>
                <a:gd name="connsiteY1" fmla="*/ 76200 h 213360"/>
                <a:gd name="connsiteX2" fmla="*/ 46847 w 169602"/>
                <a:gd name="connsiteY2" fmla="*/ 141482 h 213360"/>
                <a:gd name="connsiteX3" fmla="*/ 109712 w 169602"/>
                <a:gd name="connsiteY3" fmla="*/ 151007 h 213360"/>
                <a:gd name="connsiteX4" fmla="*/ 127553 w 169602"/>
                <a:gd name="connsiteY4" fmla="*/ 194310 h 213360"/>
                <a:gd name="connsiteX5" fmla="*/ 150413 w 169602"/>
                <a:gd name="connsiteY5" fmla="*/ 213360 h 213360"/>
                <a:gd name="connsiteX6" fmla="*/ 161843 w 169602"/>
                <a:gd name="connsiteY6" fmla="*/ 150495 h 213360"/>
                <a:gd name="connsiteX7" fmla="*/ 160962 w 169602"/>
                <a:gd name="connsiteY7" fmla="*/ 51207 h 213360"/>
                <a:gd name="connsiteX0" fmla="*/ 13253 w 169602"/>
                <a:gd name="connsiteY0" fmla="*/ 0 h 213360"/>
                <a:gd name="connsiteX1" fmla="*/ 1823 w 169602"/>
                <a:gd name="connsiteY1" fmla="*/ 76200 h 213360"/>
                <a:gd name="connsiteX2" fmla="*/ 46847 w 169602"/>
                <a:gd name="connsiteY2" fmla="*/ 141482 h 213360"/>
                <a:gd name="connsiteX3" fmla="*/ 109712 w 169602"/>
                <a:gd name="connsiteY3" fmla="*/ 151007 h 213360"/>
                <a:gd name="connsiteX4" fmla="*/ 127553 w 169602"/>
                <a:gd name="connsiteY4" fmla="*/ 194310 h 213360"/>
                <a:gd name="connsiteX5" fmla="*/ 150413 w 169602"/>
                <a:gd name="connsiteY5" fmla="*/ 213360 h 213360"/>
                <a:gd name="connsiteX6" fmla="*/ 161843 w 169602"/>
                <a:gd name="connsiteY6" fmla="*/ 150495 h 213360"/>
                <a:gd name="connsiteX7" fmla="*/ 160962 w 169602"/>
                <a:gd name="connsiteY7" fmla="*/ 51207 h 213360"/>
                <a:gd name="connsiteX0" fmla="*/ 13253 w 169825"/>
                <a:gd name="connsiteY0" fmla="*/ 0 h 221165"/>
                <a:gd name="connsiteX1" fmla="*/ 1823 w 169825"/>
                <a:gd name="connsiteY1" fmla="*/ 76200 h 221165"/>
                <a:gd name="connsiteX2" fmla="*/ 46847 w 169825"/>
                <a:gd name="connsiteY2" fmla="*/ 141482 h 221165"/>
                <a:gd name="connsiteX3" fmla="*/ 109712 w 169825"/>
                <a:gd name="connsiteY3" fmla="*/ 151007 h 221165"/>
                <a:gd name="connsiteX4" fmla="*/ 127553 w 169825"/>
                <a:gd name="connsiteY4" fmla="*/ 194310 h 221165"/>
                <a:gd name="connsiteX5" fmla="*/ 145210 w 169825"/>
                <a:gd name="connsiteY5" fmla="*/ 221165 h 221165"/>
                <a:gd name="connsiteX6" fmla="*/ 161843 w 169825"/>
                <a:gd name="connsiteY6" fmla="*/ 150495 h 221165"/>
                <a:gd name="connsiteX7" fmla="*/ 160962 w 169825"/>
                <a:gd name="connsiteY7" fmla="*/ 51207 h 221165"/>
                <a:gd name="connsiteX0" fmla="*/ 13253 w 169824"/>
                <a:gd name="connsiteY0" fmla="*/ 0 h 221165"/>
                <a:gd name="connsiteX1" fmla="*/ 1823 w 169824"/>
                <a:gd name="connsiteY1" fmla="*/ 76200 h 221165"/>
                <a:gd name="connsiteX2" fmla="*/ 46847 w 169824"/>
                <a:gd name="connsiteY2" fmla="*/ 141482 h 221165"/>
                <a:gd name="connsiteX3" fmla="*/ 96704 w 169824"/>
                <a:gd name="connsiteY3" fmla="*/ 143202 h 221165"/>
                <a:gd name="connsiteX4" fmla="*/ 127553 w 169824"/>
                <a:gd name="connsiteY4" fmla="*/ 194310 h 221165"/>
                <a:gd name="connsiteX5" fmla="*/ 145210 w 169824"/>
                <a:gd name="connsiteY5" fmla="*/ 221165 h 221165"/>
                <a:gd name="connsiteX6" fmla="*/ 161843 w 169824"/>
                <a:gd name="connsiteY6" fmla="*/ 150495 h 221165"/>
                <a:gd name="connsiteX7" fmla="*/ 160962 w 169824"/>
                <a:gd name="connsiteY7" fmla="*/ 51207 h 221165"/>
                <a:gd name="connsiteX0" fmla="*/ 13253 w 167013"/>
                <a:gd name="connsiteY0" fmla="*/ 0 h 221165"/>
                <a:gd name="connsiteX1" fmla="*/ 1823 w 167013"/>
                <a:gd name="connsiteY1" fmla="*/ 76200 h 221165"/>
                <a:gd name="connsiteX2" fmla="*/ 46847 w 167013"/>
                <a:gd name="connsiteY2" fmla="*/ 141482 h 221165"/>
                <a:gd name="connsiteX3" fmla="*/ 96704 w 167013"/>
                <a:gd name="connsiteY3" fmla="*/ 143202 h 221165"/>
                <a:gd name="connsiteX4" fmla="*/ 127553 w 167013"/>
                <a:gd name="connsiteY4" fmla="*/ 194310 h 221165"/>
                <a:gd name="connsiteX5" fmla="*/ 145210 w 167013"/>
                <a:gd name="connsiteY5" fmla="*/ 221165 h 221165"/>
                <a:gd name="connsiteX6" fmla="*/ 148835 w 167013"/>
                <a:gd name="connsiteY6" fmla="*/ 150495 h 221165"/>
                <a:gd name="connsiteX7" fmla="*/ 160962 w 167013"/>
                <a:gd name="connsiteY7" fmla="*/ 51207 h 221165"/>
                <a:gd name="connsiteX0" fmla="*/ 13253 w 165935"/>
                <a:gd name="connsiteY0" fmla="*/ 0 h 221165"/>
                <a:gd name="connsiteX1" fmla="*/ 1823 w 165935"/>
                <a:gd name="connsiteY1" fmla="*/ 76200 h 221165"/>
                <a:gd name="connsiteX2" fmla="*/ 46847 w 165935"/>
                <a:gd name="connsiteY2" fmla="*/ 141482 h 221165"/>
                <a:gd name="connsiteX3" fmla="*/ 96704 w 165935"/>
                <a:gd name="connsiteY3" fmla="*/ 143202 h 221165"/>
                <a:gd name="connsiteX4" fmla="*/ 127553 w 165935"/>
                <a:gd name="connsiteY4" fmla="*/ 194310 h 221165"/>
                <a:gd name="connsiteX5" fmla="*/ 145210 w 165935"/>
                <a:gd name="connsiteY5" fmla="*/ 221165 h 221165"/>
                <a:gd name="connsiteX6" fmla="*/ 148835 w 165935"/>
                <a:gd name="connsiteY6" fmla="*/ 150495 h 221165"/>
                <a:gd name="connsiteX7" fmla="*/ 160962 w 165935"/>
                <a:gd name="connsiteY7" fmla="*/ 51207 h 221165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43202 h 241978"/>
                <a:gd name="connsiteX4" fmla="*/ 127553 w 165726"/>
                <a:gd name="connsiteY4" fmla="*/ 194310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43202 h 241978"/>
                <a:gd name="connsiteX4" fmla="*/ 122349 w 165726"/>
                <a:gd name="connsiteY4" fmla="*/ 202115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56210 h 241978"/>
                <a:gd name="connsiteX4" fmla="*/ 122349 w 165726"/>
                <a:gd name="connsiteY4" fmla="*/ 202115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56210 h 241978"/>
                <a:gd name="connsiteX4" fmla="*/ 122349 w 165726"/>
                <a:gd name="connsiteY4" fmla="*/ 202115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56210 h 241978"/>
                <a:gd name="connsiteX4" fmla="*/ 122349 w 165726"/>
                <a:gd name="connsiteY4" fmla="*/ 202115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56210 h 241978"/>
                <a:gd name="connsiteX4" fmla="*/ 122349 w 165726"/>
                <a:gd name="connsiteY4" fmla="*/ 207318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96704 w 165726"/>
                <a:gd name="connsiteY3" fmla="*/ 156210 h 241978"/>
                <a:gd name="connsiteX4" fmla="*/ 122349 w 165726"/>
                <a:gd name="connsiteY4" fmla="*/ 207318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101907 w 165726"/>
                <a:gd name="connsiteY3" fmla="*/ 153608 h 241978"/>
                <a:gd name="connsiteX4" fmla="*/ 122349 w 165726"/>
                <a:gd name="connsiteY4" fmla="*/ 207318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101907 w 165726"/>
                <a:gd name="connsiteY3" fmla="*/ 153608 h 241978"/>
                <a:gd name="connsiteX4" fmla="*/ 119747 w 165726"/>
                <a:gd name="connsiteY4" fmla="*/ 207318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101907 w 165726"/>
                <a:gd name="connsiteY3" fmla="*/ 153608 h 241978"/>
                <a:gd name="connsiteX4" fmla="*/ 119747 w 165726"/>
                <a:gd name="connsiteY4" fmla="*/ 207318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101907 w 165726"/>
                <a:gd name="connsiteY3" fmla="*/ 153608 h 241978"/>
                <a:gd name="connsiteX4" fmla="*/ 124951 w 165726"/>
                <a:gd name="connsiteY4" fmla="*/ 215123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112314 w 165726"/>
                <a:gd name="connsiteY3" fmla="*/ 164015 h 241978"/>
                <a:gd name="connsiteX4" fmla="*/ 124951 w 165726"/>
                <a:gd name="connsiteY4" fmla="*/ 215123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3253 w 165726"/>
                <a:gd name="connsiteY0" fmla="*/ 0 h 241978"/>
                <a:gd name="connsiteX1" fmla="*/ 1823 w 165726"/>
                <a:gd name="connsiteY1" fmla="*/ 76200 h 241978"/>
                <a:gd name="connsiteX2" fmla="*/ 46847 w 165726"/>
                <a:gd name="connsiteY2" fmla="*/ 141482 h 241978"/>
                <a:gd name="connsiteX3" fmla="*/ 112314 w 165726"/>
                <a:gd name="connsiteY3" fmla="*/ 164015 h 241978"/>
                <a:gd name="connsiteX4" fmla="*/ 124951 w 165726"/>
                <a:gd name="connsiteY4" fmla="*/ 215123 h 241978"/>
                <a:gd name="connsiteX5" fmla="*/ 155616 w 165726"/>
                <a:gd name="connsiteY5" fmla="*/ 241978 h 241978"/>
                <a:gd name="connsiteX6" fmla="*/ 148835 w 165726"/>
                <a:gd name="connsiteY6" fmla="*/ 150495 h 241978"/>
                <a:gd name="connsiteX7" fmla="*/ 160962 w 165726"/>
                <a:gd name="connsiteY7" fmla="*/ 51207 h 241978"/>
                <a:gd name="connsiteX0" fmla="*/ 17663 w 164933"/>
                <a:gd name="connsiteY0" fmla="*/ 0 h 223767"/>
                <a:gd name="connsiteX1" fmla="*/ 1030 w 164933"/>
                <a:gd name="connsiteY1" fmla="*/ 57989 h 223767"/>
                <a:gd name="connsiteX2" fmla="*/ 46054 w 164933"/>
                <a:gd name="connsiteY2" fmla="*/ 123271 h 223767"/>
                <a:gd name="connsiteX3" fmla="*/ 111521 w 164933"/>
                <a:gd name="connsiteY3" fmla="*/ 145804 h 223767"/>
                <a:gd name="connsiteX4" fmla="*/ 124158 w 164933"/>
                <a:gd name="connsiteY4" fmla="*/ 196912 h 223767"/>
                <a:gd name="connsiteX5" fmla="*/ 154823 w 164933"/>
                <a:gd name="connsiteY5" fmla="*/ 223767 h 223767"/>
                <a:gd name="connsiteX6" fmla="*/ 148042 w 164933"/>
                <a:gd name="connsiteY6" fmla="*/ 132284 h 223767"/>
                <a:gd name="connsiteX7" fmla="*/ 160169 w 164933"/>
                <a:gd name="connsiteY7" fmla="*/ 32996 h 223767"/>
                <a:gd name="connsiteX0" fmla="*/ 5491 w 170973"/>
                <a:gd name="connsiteY0" fmla="*/ 0 h 218564"/>
                <a:gd name="connsiteX1" fmla="*/ 7070 w 170973"/>
                <a:gd name="connsiteY1" fmla="*/ 52786 h 218564"/>
                <a:gd name="connsiteX2" fmla="*/ 52094 w 170973"/>
                <a:gd name="connsiteY2" fmla="*/ 118068 h 218564"/>
                <a:gd name="connsiteX3" fmla="*/ 117561 w 170973"/>
                <a:gd name="connsiteY3" fmla="*/ 140601 h 218564"/>
                <a:gd name="connsiteX4" fmla="*/ 130198 w 170973"/>
                <a:gd name="connsiteY4" fmla="*/ 191709 h 218564"/>
                <a:gd name="connsiteX5" fmla="*/ 160863 w 170973"/>
                <a:gd name="connsiteY5" fmla="*/ 218564 h 218564"/>
                <a:gd name="connsiteX6" fmla="*/ 154082 w 170973"/>
                <a:gd name="connsiteY6" fmla="*/ 127081 h 218564"/>
                <a:gd name="connsiteX7" fmla="*/ 166209 w 170973"/>
                <a:gd name="connsiteY7" fmla="*/ 27793 h 218564"/>
                <a:gd name="connsiteX0" fmla="*/ 12001 w 177483"/>
                <a:gd name="connsiteY0" fmla="*/ 0 h 218564"/>
                <a:gd name="connsiteX1" fmla="*/ 3174 w 177483"/>
                <a:gd name="connsiteY1" fmla="*/ 44980 h 218564"/>
                <a:gd name="connsiteX2" fmla="*/ 58604 w 177483"/>
                <a:gd name="connsiteY2" fmla="*/ 118068 h 218564"/>
                <a:gd name="connsiteX3" fmla="*/ 124071 w 177483"/>
                <a:gd name="connsiteY3" fmla="*/ 140601 h 218564"/>
                <a:gd name="connsiteX4" fmla="*/ 136708 w 177483"/>
                <a:gd name="connsiteY4" fmla="*/ 191709 h 218564"/>
                <a:gd name="connsiteX5" fmla="*/ 167373 w 177483"/>
                <a:gd name="connsiteY5" fmla="*/ 218564 h 218564"/>
                <a:gd name="connsiteX6" fmla="*/ 160592 w 177483"/>
                <a:gd name="connsiteY6" fmla="*/ 127081 h 218564"/>
                <a:gd name="connsiteX7" fmla="*/ 172719 w 177483"/>
                <a:gd name="connsiteY7" fmla="*/ 27793 h 218564"/>
                <a:gd name="connsiteX0" fmla="*/ 14148 w 179630"/>
                <a:gd name="connsiteY0" fmla="*/ 0 h 218564"/>
                <a:gd name="connsiteX1" fmla="*/ 2719 w 179630"/>
                <a:gd name="connsiteY1" fmla="*/ 50184 h 218564"/>
                <a:gd name="connsiteX2" fmla="*/ 60751 w 179630"/>
                <a:gd name="connsiteY2" fmla="*/ 118068 h 218564"/>
                <a:gd name="connsiteX3" fmla="*/ 126218 w 179630"/>
                <a:gd name="connsiteY3" fmla="*/ 140601 h 218564"/>
                <a:gd name="connsiteX4" fmla="*/ 138855 w 179630"/>
                <a:gd name="connsiteY4" fmla="*/ 191709 h 218564"/>
                <a:gd name="connsiteX5" fmla="*/ 169520 w 179630"/>
                <a:gd name="connsiteY5" fmla="*/ 218564 h 218564"/>
                <a:gd name="connsiteX6" fmla="*/ 162739 w 179630"/>
                <a:gd name="connsiteY6" fmla="*/ 127081 h 218564"/>
                <a:gd name="connsiteX7" fmla="*/ 174866 w 179630"/>
                <a:gd name="connsiteY7" fmla="*/ 27793 h 218564"/>
                <a:gd name="connsiteX0" fmla="*/ 15251 w 180733"/>
                <a:gd name="connsiteY0" fmla="*/ 0 h 218564"/>
                <a:gd name="connsiteX1" fmla="*/ 3822 w 180733"/>
                <a:gd name="connsiteY1" fmla="*/ 50184 h 218564"/>
                <a:gd name="connsiteX2" fmla="*/ 61854 w 180733"/>
                <a:gd name="connsiteY2" fmla="*/ 118068 h 218564"/>
                <a:gd name="connsiteX3" fmla="*/ 127321 w 180733"/>
                <a:gd name="connsiteY3" fmla="*/ 140601 h 218564"/>
                <a:gd name="connsiteX4" fmla="*/ 139958 w 180733"/>
                <a:gd name="connsiteY4" fmla="*/ 191709 h 218564"/>
                <a:gd name="connsiteX5" fmla="*/ 170623 w 180733"/>
                <a:gd name="connsiteY5" fmla="*/ 218564 h 218564"/>
                <a:gd name="connsiteX6" fmla="*/ 163842 w 180733"/>
                <a:gd name="connsiteY6" fmla="*/ 127081 h 218564"/>
                <a:gd name="connsiteX7" fmla="*/ 175969 w 180733"/>
                <a:gd name="connsiteY7" fmla="*/ 27793 h 218564"/>
                <a:gd name="connsiteX0" fmla="*/ 15251 w 180733"/>
                <a:gd name="connsiteY0" fmla="*/ 0 h 218564"/>
                <a:gd name="connsiteX1" fmla="*/ 3822 w 180733"/>
                <a:gd name="connsiteY1" fmla="*/ 50184 h 218564"/>
                <a:gd name="connsiteX2" fmla="*/ 61854 w 180733"/>
                <a:gd name="connsiteY2" fmla="*/ 118068 h 218564"/>
                <a:gd name="connsiteX3" fmla="*/ 127321 w 180733"/>
                <a:gd name="connsiteY3" fmla="*/ 140601 h 218564"/>
                <a:gd name="connsiteX4" fmla="*/ 139958 w 180733"/>
                <a:gd name="connsiteY4" fmla="*/ 191709 h 218564"/>
                <a:gd name="connsiteX5" fmla="*/ 170623 w 180733"/>
                <a:gd name="connsiteY5" fmla="*/ 218564 h 218564"/>
                <a:gd name="connsiteX6" fmla="*/ 163842 w 180733"/>
                <a:gd name="connsiteY6" fmla="*/ 127081 h 218564"/>
                <a:gd name="connsiteX7" fmla="*/ 175969 w 180733"/>
                <a:gd name="connsiteY7" fmla="*/ 27793 h 218564"/>
                <a:gd name="connsiteX0" fmla="*/ 9344 w 174826"/>
                <a:gd name="connsiteY0" fmla="*/ 0 h 218564"/>
                <a:gd name="connsiteX1" fmla="*/ 5720 w 174826"/>
                <a:gd name="connsiteY1" fmla="*/ 60590 h 218564"/>
                <a:gd name="connsiteX2" fmla="*/ 55947 w 174826"/>
                <a:gd name="connsiteY2" fmla="*/ 118068 h 218564"/>
                <a:gd name="connsiteX3" fmla="*/ 121414 w 174826"/>
                <a:gd name="connsiteY3" fmla="*/ 140601 h 218564"/>
                <a:gd name="connsiteX4" fmla="*/ 134051 w 174826"/>
                <a:gd name="connsiteY4" fmla="*/ 191709 h 218564"/>
                <a:gd name="connsiteX5" fmla="*/ 164716 w 174826"/>
                <a:gd name="connsiteY5" fmla="*/ 218564 h 218564"/>
                <a:gd name="connsiteX6" fmla="*/ 157935 w 174826"/>
                <a:gd name="connsiteY6" fmla="*/ 127081 h 218564"/>
                <a:gd name="connsiteX7" fmla="*/ 170062 w 174826"/>
                <a:gd name="connsiteY7" fmla="*/ 27793 h 218564"/>
                <a:gd name="connsiteX0" fmla="*/ 7856 w 173996"/>
                <a:gd name="connsiteY0" fmla="*/ 0 h 221855"/>
                <a:gd name="connsiteX1" fmla="*/ 4890 w 173996"/>
                <a:gd name="connsiteY1" fmla="*/ 63881 h 221855"/>
                <a:gd name="connsiteX2" fmla="*/ 55117 w 173996"/>
                <a:gd name="connsiteY2" fmla="*/ 121359 h 221855"/>
                <a:gd name="connsiteX3" fmla="*/ 120584 w 173996"/>
                <a:gd name="connsiteY3" fmla="*/ 143892 h 221855"/>
                <a:gd name="connsiteX4" fmla="*/ 133221 w 173996"/>
                <a:gd name="connsiteY4" fmla="*/ 195000 h 221855"/>
                <a:gd name="connsiteX5" fmla="*/ 163886 w 173996"/>
                <a:gd name="connsiteY5" fmla="*/ 221855 h 221855"/>
                <a:gd name="connsiteX6" fmla="*/ 157105 w 173996"/>
                <a:gd name="connsiteY6" fmla="*/ 130372 h 221855"/>
                <a:gd name="connsiteX7" fmla="*/ 169232 w 173996"/>
                <a:gd name="connsiteY7" fmla="*/ 31084 h 221855"/>
                <a:gd name="connsiteX0" fmla="*/ 8960 w 175100"/>
                <a:gd name="connsiteY0" fmla="*/ 0 h 221855"/>
                <a:gd name="connsiteX1" fmla="*/ 5994 w 175100"/>
                <a:gd name="connsiteY1" fmla="*/ 63881 h 221855"/>
                <a:gd name="connsiteX2" fmla="*/ 56221 w 175100"/>
                <a:gd name="connsiteY2" fmla="*/ 121359 h 221855"/>
                <a:gd name="connsiteX3" fmla="*/ 121688 w 175100"/>
                <a:gd name="connsiteY3" fmla="*/ 143892 h 221855"/>
                <a:gd name="connsiteX4" fmla="*/ 134325 w 175100"/>
                <a:gd name="connsiteY4" fmla="*/ 195000 h 221855"/>
                <a:gd name="connsiteX5" fmla="*/ 164990 w 175100"/>
                <a:gd name="connsiteY5" fmla="*/ 221855 h 221855"/>
                <a:gd name="connsiteX6" fmla="*/ 158209 w 175100"/>
                <a:gd name="connsiteY6" fmla="*/ 130372 h 221855"/>
                <a:gd name="connsiteX7" fmla="*/ 170336 w 175100"/>
                <a:gd name="connsiteY7" fmla="*/ 31084 h 221855"/>
                <a:gd name="connsiteX0" fmla="*/ 9606 w 174430"/>
                <a:gd name="connsiteY0" fmla="*/ 0 h 221197"/>
                <a:gd name="connsiteX1" fmla="*/ 5324 w 174430"/>
                <a:gd name="connsiteY1" fmla="*/ 63223 h 221197"/>
                <a:gd name="connsiteX2" fmla="*/ 55551 w 174430"/>
                <a:gd name="connsiteY2" fmla="*/ 120701 h 221197"/>
                <a:gd name="connsiteX3" fmla="*/ 121018 w 174430"/>
                <a:gd name="connsiteY3" fmla="*/ 143234 h 221197"/>
                <a:gd name="connsiteX4" fmla="*/ 133655 w 174430"/>
                <a:gd name="connsiteY4" fmla="*/ 194342 h 221197"/>
                <a:gd name="connsiteX5" fmla="*/ 164320 w 174430"/>
                <a:gd name="connsiteY5" fmla="*/ 221197 h 221197"/>
                <a:gd name="connsiteX6" fmla="*/ 157539 w 174430"/>
                <a:gd name="connsiteY6" fmla="*/ 129714 h 221197"/>
                <a:gd name="connsiteX7" fmla="*/ 169666 w 174430"/>
                <a:gd name="connsiteY7" fmla="*/ 30426 h 221197"/>
                <a:gd name="connsiteX0" fmla="*/ 12008 w 176832"/>
                <a:gd name="connsiteY0" fmla="*/ 0 h 221197"/>
                <a:gd name="connsiteX1" fmla="*/ 7726 w 176832"/>
                <a:gd name="connsiteY1" fmla="*/ 63223 h 221197"/>
                <a:gd name="connsiteX2" fmla="*/ 57953 w 176832"/>
                <a:gd name="connsiteY2" fmla="*/ 120701 h 221197"/>
                <a:gd name="connsiteX3" fmla="*/ 123420 w 176832"/>
                <a:gd name="connsiteY3" fmla="*/ 143234 h 221197"/>
                <a:gd name="connsiteX4" fmla="*/ 136057 w 176832"/>
                <a:gd name="connsiteY4" fmla="*/ 194342 h 221197"/>
                <a:gd name="connsiteX5" fmla="*/ 166722 w 176832"/>
                <a:gd name="connsiteY5" fmla="*/ 221197 h 221197"/>
                <a:gd name="connsiteX6" fmla="*/ 159941 w 176832"/>
                <a:gd name="connsiteY6" fmla="*/ 129714 h 221197"/>
                <a:gd name="connsiteX7" fmla="*/ 172068 w 176832"/>
                <a:gd name="connsiteY7" fmla="*/ 30426 h 221197"/>
                <a:gd name="connsiteX0" fmla="*/ 14074 w 178898"/>
                <a:gd name="connsiteY0" fmla="*/ 0 h 221197"/>
                <a:gd name="connsiteX1" fmla="*/ 5843 w 178898"/>
                <a:gd name="connsiteY1" fmla="*/ 60591 h 221197"/>
                <a:gd name="connsiteX2" fmla="*/ 60019 w 178898"/>
                <a:gd name="connsiteY2" fmla="*/ 120701 h 221197"/>
                <a:gd name="connsiteX3" fmla="*/ 125486 w 178898"/>
                <a:gd name="connsiteY3" fmla="*/ 143234 h 221197"/>
                <a:gd name="connsiteX4" fmla="*/ 138123 w 178898"/>
                <a:gd name="connsiteY4" fmla="*/ 194342 h 221197"/>
                <a:gd name="connsiteX5" fmla="*/ 168788 w 178898"/>
                <a:gd name="connsiteY5" fmla="*/ 221197 h 221197"/>
                <a:gd name="connsiteX6" fmla="*/ 162007 w 178898"/>
                <a:gd name="connsiteY6" fmla="*/ 129714 h 221197"/>
                <a:gd name="connsiteX7" fmla="*/ 174134 w 178898"/>
                <a:gd name="connsiteY7" fmla="*/ 30426 h 221197"/>
                <a:gd name="connsiteX0" fmla="*/ 14074 w 178898"/>
                <a:gd name="connsiteY0" fmla="*/ 0 h 221197"/>
                <a:gd name="connsiteX1" fmla="*/ 5843 w 178898"/>
                <a:gd name="connsiteY1" fmla="*/ 60591 h 221197"/>
                <a:gd name="connsiteX2" fmla="*/ 60019 w 178898"/>
                <a:gd name="connsiteY2" fmla="*/ 120701 h 221197"/>
                <a:gd name="connsiteX3" fmla="*/ 125486 w 178898"/>
                <a:gd name="connsiteY3" fmla="*/ 143234 h 221197"/>
                <a:gd name="connsiteX4" fmla="*/ 138123 w 178898"/>
                <a:gd name="connsiteY4" fmla="*/ 194342 h 221197"/>
                <a:gd name="connsiteX5" fmla="*/ 168788 w 178898"/>
                <a:gd name="connsiteY5" fmla="*/ 221197 h 221197"/>
                <a:gd name="connsiteX6" fmla="*/ 162007 w 178898"/>
                <a:gd name="connsiteY6" fmla="*/ 129714 h 221197"/>
                <a:gd name="connsiteX7" fmla="*/ 174134 w 178898"/>
                <a:gd name="connsiteY7" fmla="*/ 30426 h 221197"/>
                <a:gd name="connsiteX0" fmla="*/ 14074 w 178898"/>
                <a:gd name="connsiteY0" fmla="*/ 0 h 221197"/>
                <a:gd name="connsiteX1" fmla="*/ 5843 w 178898"/>
                <a:gd name="connsiteY1" fmla="*/ 60591 h 221197"/>
                <a:gd name="connsiteX2" fmla="*/ 60019 w 178898"/>
                <a:gd name="connsiteY2" fmla="*/ 120701 h 221197"/>
                <a:gd name="connsiteX3" fmla="*/ 125486 w 178898"/>
                <a:gd name="connsiteY3" fmla="*/ 143234 h 221197"/>
                <a:gd name="connsiteX4" fmla="*/ 138123 w 178898"/>
                <a:gd name="connsiteY4" fmla="*/ 194342 h 221197"/>
                <a:gd name="connsiteX5" fmla="*/ 168788 w 178898"/>
                <a:gd name="connsiteY5" fmla="*/ 221197 h 221197"/>
                <a:gd name="connsiteX6" fmla="*/ 162007 w 178898"/>
                <a:gd name="connsiteY6" fmla="*/ 129714 h 221197"/>
                <a:gd name="connsiteX7" fmla="*/ 174134 w 178898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24950 w 178362"/>
                <a:gd name="connsiteY3" fmla="*/ 143234 h 221197"/>
                <a:gd name="connsiteX4" fmla="*/ 137587 w 178362"/>
                <a:gd name="connsiteY4" fmla="*/ 194342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26181 w 178362"/>
                <a:gd name="connsiteY3" fmla="*/ 152261 h 221197"/>
                <a:gd name="connsiteX4" fmla="*/ 137587 w 178362"/>
                <a:gd name="connsiteY4" fmla="*/ 194342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19206 w 178362"/>
                <a:gd name="connsiteY3" fmla="*/ 147337 h 221197"/>
                <a:gd name="connsiteX4" fmla="*/ 137587 w 178362"/>
                <a:gd name="connsiteY4" fmla="*/ 194342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22489 w 178362"/>
                <a:gd name="connsiteY3" fmla="*/ 146927 h 221197"/>
                <a:gd name="connsiteX4" fmla="*/ 137587 w 178362"/>
                <a:gd name="connsiteY4" fmla="*/ 194342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22489 w 178362"/>
                <a:gd name="connsiteY3" fmla="*/ 146927 h 221197"/>
                <a:gd name="connsiteX4" fmla="*/ 137587 w 178362"/>
                <a:gd name="connsiteY4" fmla="*/ 194342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21669 w 178362"/>
                <a:gd name="connsiteY3" fmla="*/ 149389 h 221197"/>
                <a:gd name="connsiteX4" fmla="*/ 137587 w 178362"/>
                <a:gd name="connsiteY4" fmla="*/ 194342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21669 w 178362"/>
                <a:gd name="connsiteY3" fmla="*/ 149389 h 221197"/>
                <a:gd name="connsiteX4" fmla="*/ 133894 w 178362"/>
                <a:gd name="connsiteY4" fmla="*/ 195163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3538 w 178362"/>
                <a:gd name="connsiteY0" fmla="*/ 0 h 221197"/>
                <a:gd name="connsiteX1" fmla="*/ 5307 w 178362"/>
                <a:gd name="connsiteY1" fmla="*/ 60591 h 221197"/>
                <a:gd name="connsiteX2" fmla="*/ 59483 w 178362"/>
                <a:gd name="connsiteY2" fmla="*/ 120701 h 221197"/>
                <a:gd name="connsiteX3" fmla="*/ 116335 w 178362"/>
                <a:gd name="connsiteY3" fmla="*/ 148568 h 221197"/>
                <a:gd name="connsiteX4" fmla="*/ 133894 w 178362"/>
                <a:gd name="connsiteY4" fmla="*/ 195163 h 221197"/>
                <a:gd name="connsiteX5" fmla="*/ 168252 w 178362"/>
                <a:gd name="connsiteY5" fmla="*/ 221197 h 221197"/>
                <a:gd name="connsiteX6" fmla="*/ 161471 w 178362"/>
                <a:gd name="connsiteY6" fmla="*/ 129714 h 221197"/>
                <a:gd name="connsiteX7" fmla="*/ 173598 w 178362"/>
                <a:gd name="connsiteY7" fmla="*/ 30426 h 221197"/>
                <a:gd name="connsiteX0" fmla="*/ 10711 w 175535"/>
                <a:gd name="connsiteY0" fmla="*/ 0 h 221197"/>
                <a:gd name="connsiteX1" fmla="*/ 8416 w 175535"/>
                <a:gd name="connsiteY1" fmla="*/ 63611 h 221197"/>
                <a:gd name="connsiteX2" fmla="*/ 56656 w 175535"/>
                <a:gd name="connsiteY2" fmla="*/ 120701 h 221197"/>
                <a:gd name="connsiteX3" fmla="*/ 113508 w 175535"/>
                <a:gd name="connsiteY3" fmla="*/ 148568 h 221197"/>
                <a:gd name="connsiteX4" fmla="*/ 131067 w 175535"/>
                <a:gd name="connsiteY4" fmla="*/ 195163 h 221197"/>
                <a:gd name="connsiteX5" fmla="*/ 165425 w 175535"/>
                <a:gd name="connsiteY5" fmla="*/ 221197 h 221197"/>
                <a:gd name="connsiteX6" fmla="*/ 158644 w 175535"/>
                <a:gd name="connsiteY6" fmla="*/ 129714 h 221197"/>
                <a:gd name="connsiteX7" fmla="*/ 170771 w 175535"/>
                <a:gd name="connsiteY7" fmla="*/ 30426 h 221197"/>
                <a:gd name="connsiteX0" fmla="*/ 12468 w 173926"/>
                <a:gd name="connsiteY0" fmla="*/ 0 h 213990"/>
                <a:gd name="connsiteX1" fmla="*/ 6807 w 173926"/>
                <a:gd name="connsiteY1" fmla="*/ 56404 h 213990"/>
                <a:gd name="connsiteX2" fmla="*/ 55047 w 173926"/>
                <a:gd name="connsiteY2" fmla="*/ 113494 h 213990"/>
                <a:gd name="connsiteX3" fmla="*/ 111899 w 173926"/>
                <a:gd name="connsiteY3" fmla="*/ 141361 h 213990"/>
                <a:gd name="connsiteX4" fmla="*/ 129458 w 173926"/>
                <a:gd name="connsiteY4" fmla="*/ 187956 h 213990"/>
                <a:gd name="connsiteX5" fmla="*/ 163816 w 173926"/>
                <a:gd name="connsiteY5" fmla="*/ 213990 h 213990"/>
                <a:gd name="connsiteX6" fmla="*/ 157035 w 173926"/>
                <a:gd name="connsiteY6" fmla="*/ 122507 h 213990"/>
                <a:gd name="connsiteX7" fmla="*/ 169162 w 173926"/>
                <a:gd name="connsiteY7" fmla="*/ 23219 h 213990"/>
                <a:gd name="connsiteX0" fmla="*/ 10397 w 171855"/>
                <a:gd name="connsiteY0" fmla="*/ 0 h 213990"/>
                <a:gd name="connsiteX1" fmla="*/ 4736 w 171855"/>
                <a:gd name="connsiteY1" fmla="*/ 56404 h 213990"/>
                <a:gd name="connsiteX2" fmla="*/ 52976 w 171855"/>
                <a:gd name="connsiteY2" fmla="*/ 113494 h 213990"/>
                <a:gd name="connsiteX3" fmla="*/ 109828 w 171855"/>
                <a:gd name="connsiteY3" fmla="*/ 141361 h 213990"/>
                <a:gd name="connsiteX4" fmla="*/ 127387 w 171855"/>
                <a:gd name="connsiteY4" fmla="*/ 187956 h 213990"/>
                <a:gd name="connsiteX5" fmla="*/ 161745 w 171855"/>
                <a:gd name="connsiteY5" fmla="*/ 213990 h 213990"/>
                <a:gd name="connsiteX6" fmla="*/ 154964 w 171855"/>
                <a:gd name="connsiteY6" fmla="*/ 122507 h 213990"/>
                <a:gd name="connsiteX7" fmla="*/ 167091 w 171855"/>
                <a:gd name="connsiteY7" fmla="*/ 23219 h 213990"/>
                <a:gd name="connsiteX0" fmla="*/ 8809 w 170267"/>
                <a:gd name="connsiteY0" fmla="*/ 0 h 213990"/>
                <a:gd name="connsiteX1" fmla="*/ 6006 w 170267"/>
                <a:gd name="connsiteY1" fmla="*/ 77228 h 213990"/>
                <a:gd name="connsiteX2" fmla="*/ 51388 w 170267"/>
                <a:gd name="connsiteY2" fmla="*/ 113494 h 213990"/>
                <a:gd name="connsiteX3" fmla="*/ 108240 w 170267"/>
                <a:gd name="connsiteY3" fmla="*/ 141361 h 213990"/>
                <a:gd name="connsiteX4" fmla="*/ 125799 w 170267"/>
                <a:gd name="connsiteY4" fmla="*/ 187956 h 213990"/>
                <a:gd name="connsiteX5" fmla="*/ 160157 w 170267"/>
                <a:gd name="connsiteY5" fmla="*/ 213990 h 213990"/>
                <a:gd name="connsiteX6" fmla="*/ 153376 w 170267"/>
                <a:gd name="connsiteY6" fmla="*/ 122507 h 213990"/>
                <a:gd name="connsiteX7" fmla="*/ 165503 w 170267"/>
                <a:gd name="connsiteY7" fmla="*/ 23219 h 213990"/>
                <a:gd name="connsiteX0" fmla="*/ 9863 w 171321"/>
                <a:gd name="connsiteY0" fmla="*/ 0 h 213990"/>
                <a:gd name="connsiteX1" fmla="*/ 7060 w 171321"/>
                <a:gd name="connsiteY1" fmla="*/ 77228 h 213990"/>
                <a:gd name="connsiteX2" fmla="*/ 68807 w 171321"/>
                <a:gd name="connsiteY2" fmla="*/ 127066 h 213990"/>
                <a:gd name="connsiteX3" fmla="*/ 109294 w 171321"/>
                <a:gd name="connsiteY3" fmla="*/ 141361 h 213990"/>
                <a:gd name="connsiteX4" fmla="*/ 126853 w 171321"/>
                <a:gd name="connsiteY4" fmla="*/ 187956 h 213990"/>
                <a:gd name="connsiteX5" fmla="*/ 161211 w 171321"/>
                <a:gd name="connsiteY5" fmla="*/ 213990 h 213990"/>
                <a:gd name="connsiteX6" fmla="*/ 154430 w 171321"/>
                <a:gd name="connsiteY6" fmla="*/ 122507 h 213990"/>
                <a:gd name="connsiteX7" fmla="*/ 166557 w 171321"/>
                <a:gd name="connsiteY7" fmla="*/ 23219 h 213990"/>
                <a:gd name="connsiteX0" fmla="*/ 9863 w 171321"/>
                <a:gd name="connsiteY0" fmla="*/ 0 h 213990"/>
                <a:gd name="connsiteX1" fmla="*/ 7060 w 171321"/>
                <a:gd name="connsiteY1" fmla="*/ 77228 h 213990"/>
                <a:gd name="connsiteX2" fmla="*/ 68807 w 171321"/>
                <a:gd name="connsiteY2" fmla="*/ 127066 h 213990"/>
                <a:gd name="connsiteX3" fmla="*/ 125849 w 171321"/>
                <a:gd name="connsiteY3" fmla="*/ 127590 h 213990"/>
                <a:gd name="connsiteX4" fmla="*/ 126853 w 171321"/>
                <a:gd name="connsiteY4" fmla="*/ 187956 h 213990"/>
                <a:gd name="connsiteX5" fmla="*/ 161211 w 171321"/>
                <a:gd name="connsiteY5" fmla="*/ 213990 h 213990"/>
                <a:gd name="connsiteX6" fmla="*/ 154430 w 171321"/>
                <a:gd name="connsiteY6" fmla="*/ 122507 h 213990"/>
                <a:gd name="connsiteX7" fmla="*/ 166557 w 171321"/>
                <a:gd name="connsiteY7" fmla="*/ 23219 h 213990"/>
                <a:gd name="connsiteX0" fmla="*/ 9863 w 175558"/>
                <a:gd name="connsiteY0" fmla="*/ 0 h 189474"/>
                <a:gd name="connsiteX1" fmla="*/ 7060 w 175558"/>
                <a:gd name="connsiteY1" fmla="*/ 77228 h 189474"/>
                <a:gd name="connsiteX2" fmla="*/ 68807 w 175558"/>
                <a:gd name="connsiteY2" fmla="*/ 127066 h 189474"/>
                <a:gd name="connsiteX3" fmla="*/ 125849 w 175558"/>
                <a:gd name="connsiteY3" fmla="*/ 127590 h 189474"/>
                <a:gd name="connsiteX4" fmla="*/ 126853 w 175558"/>
                <a:gd name="connsiteY4" fmla="*/ 187956 h 189474"/>
                <a:gd name="connsiteX5" fmla="*/ 174762 w 175558"/>
                <a:gd name="connsiteY5" fmla="*/ 177303 h 189474"/>
                <a:gd name="connsiteX6" fmla="*/ 154430 w 175558"/>
                <a:gd name="connsiteY6" fmla="*/ 122507 h 189474"/>
                <a:gd name="connsiteX7" fmla="*/ 166557 w 175558"/>
                <a:gd name="connsiteY7" fmla="*/ 23219 h 189474"/>
                <a:gd name="connsiteX0" fmla="*/ 9863 w 184703"/>
                <a:gd name="connsiteY0" fmla="*/ 0 h 189474"/>
                <a:gd name="connsiteX1" fmla="*/ 7060 w 184703"/>
                <a:gd name="connsiteY1" fmla="*/ 77228 h 189474"/>
                <a:gd name="connsiteX2" fmla="*/ 68807 w 184703"/>
                <a:gd name="connsiteY2" fmla="*/ 127066 h 189474"/>
                <a:gd name="connsiteX3" fmla="*/ 125849 w 184703"/>
                <a:gd name="connsiteY3" fmla="*/ 127590 h 189474"/>
                <a:gd name="connsiteX4" fmla="*/ 126853 w 184703"/>
                <a:gd name="connsiteY4" fmla="*/ 187956 h 189474"/>
                <a:gd name="connsiteX5" fmla="*/ 174762 w 184703"/>
                <a:gd name="connsiteY5" fmla="*/ 177303 h 189474"/>
                <a:gd name="connsiteX6" fmla="*/ 184576 w 184703"/>
                <a:gd name="connsiteY6" fmla="*/ 112690 h 189474"/>
                <a:gd name="connsiteX7" fmla="*/ 166557 w 184703"/>
                <a:gd name="connsiteY7" fmla="*/ 23219 h 189474"/>
                <a:gd name="connsiteX0" fmla="*/ 9863 w 227942"/>
                <a:gd name="connsiteY0" fmla="*/ 0 h 189474"/>
                <a:gd name="connsiteX1" fmla="*/ 7060 w 227942"/>
                <a:gd name="connsiteY1" fmla="*/ 77228 h 189474"/>
                <a:gd name="connsiteX2" fmla="*/ 68807 w 227942"/>
                <a:gd name="connsiteY2" fmla="*/ 127066 h 189474"/>
                <a:gd name="connsiteX3" fmla="*/ 125849 w 227942"/>
                <a:gd name="connsiteY3" fmla="*/ 127590 h 189474"/>
                <a:gd name="connsiteX4" fmla="*/ 126853 w 227942"/>
                <a:gd name="connsiteY4" fmla="*/ 187956 h 189474"/>
                <a:gd name="connsiteX5" fmla="*/ 174762 w 227942"/>
                <a:gd name="connsiteY5" fmla="*/ 177303 h 189474"/>
                <a:gd name="connsiteX6" fmla="*/ 184576 w 227942"/>
                <a:gd name="connsiteY6" fmla="*/ 112690 h 189474"/>
                <a:gd name="connsiteX7" fmla="*/ 225244 w 227942"/>
                <a:gd name="connsiteY7" fmla="*/ 10706 h 189474"/>
                <a:gd name="connsiteX0" fmla="*/ 9863 w 227942"/>
                <a:gd name="connsiteY0" fmla="*/ 0 h 177303"/>
                <a:gd name="connsiteX1" fmla="*/ 7060 w 227942"/>
                <a:gd name="connsiteY1" fmla="*/ 77228 h 177303"/>
                <a:gd name="connsiteX2" fmla="*/ 68807 w 227942"/>
                <a:gd name="connsiteY2" fmla="*/ 127066 h 177303"/>
                <a:gd name="connsiteX3" fmla="*/ 125849 w 227942"/>
                <a:gd name="connsiteY3" fmla="*/ 127590 h 177303"/>
                <a:gd name="connsiteX4" fmla="*/ 155570 w 227942"/>
                <a:gd name="connsiteY4" fmla="*/ 167728 h 177303"/>
                <a:gd name="connsiteX5" fmla="*/ 174762 w 227942"/>
                <a:gd name="connsiteY5" fmla="*/ 177303 h 177303"/>
                <a:gd name="connsiteX6" fmla="*/ 184576 w 227942"/>
                <a:gd name="connsiteY6" fmla="*/ 112690 h 177303"/>
                <a:gd name="connsiteX7" fmla="*/ 225244 w 227942"/>
                <a:gd name="connsiteY7" fmla="*/ 10706 h 177303"/>
                <a:gd name="connsiteX0" fmla="*/ 9863 w 227942"/>
                <a:gd name="connsiteY0" fmla="*/ 0 h 177303"/>
                <a:gd name="connsiteX1" fmla="*/ 7060 w 227942"/>
                <a:gd name="connsiteY1" fmla="*/ 77228 h 177303"/>
                <a:gd name="connsiteX2" fmla="*/ 68807 w 227942"/>
                <a:gd name="connsiteY2" fmla="*/ 127066 h 177303"/>
                <a:gd name="connsiteX3" fmla="*/ 125849 w 227942"/>
                <a:gd name="connsiteY3" fmla="*/ 127590 h 177303"/>
                <a:gd name="connsiteX4" fmla="*/ 155570 w 227942"/>
                <a:gd name="connsiteY4" fmla="*/ 167728 h 177303"/>
                <a:gd name="connsiteX5" fmla="*/ 174762 w 227942"/>
                <a:gd name="connsiteY5" fmla="*/ 177303 h 177303"/>
                <a:gd name="connsiteX6" fmla="*/ 184576 w 227942"/>
                <a:gd name="connsiteY6" fmla="*/ 112690 h 177303"/>
                <a:gd name="connsiteX7" fmla="*/ 225244 w 227942"/>
                <a:gd name="connsiteY7" fmla="*/ 10706 h 177303"/>
                <a:gd name="connsiteX0" fmla="*/ 9863 w 227942"/>
                <a:gd name="connsiteY0" fmla="*/ 0 h 177303"/>
                <a:gd name="connsiteX1" fmla="*/ 7060 w 227942"/>
                <a:gd name="connsiteY1" fmla="*/ 77228 h 177303"/>
                <a:gd name="connsiteX2" fmla="*/ 68807 w 227942"/>
                <a:gd name="connsiteY2" fmla="*/ 127066 h 177303"/>
                <a:gd name="connsiteX3" fmla="*/ 125849 w 227942"/>
                <a:gd name="connsiteY3" fmla="*/ 127590 h 177303"/>
                <a:gd name="connsiteX4" fmla="*/ 155570 w 227942"/>
                <a:gd name="connsiteY4" fmla="*/ 167728 h 177303"/>
                <a:gd name="connsiteX5" fmla="*/ 174762 w 227942"/>
                <a:gd name="connsiteY5" fmla="*/ 177303 h 177303"/>
                <a:gd name="connsiteX6" fmla="*/ 184576 w 227942"/>
                <a:gd name="connsiteY6" fmla="*/ 112690 h 177303"/>
                <a:gd name="connsiteX7" fmla="*/ 225244 w 227942"/>
                <a:gd name="connsiteY7" fmla="*/ 10706 h 177303"/>
                <a:gd name="connsiteX0" fmla="*/ 9863 w 227942"/>
                <a:gd name="connsiteY0" fmla="*/ 0 h 177303"/>
                <a:gd name="connsiteX1" fmla="*/ 7060 w 227942"/>
                <a:gd name="connsiteY1" fmla="*/ 77228 h 177303"/>
                <a:gd name="connsiteX2" fmla="*/ 68807 w 227942"/>
                <a:gd name="connsiteY2" fmla="*/ 127066 h 177303"/>
                <a:gd name="connsiteX3" fmla="*/ 125849 w 227942"/>
                <a:gd name="connsiteY3" fmla="*/ 127590 h 177303"/>
                <a:gd name="connsiteX4" fmla="*/ 155570 w 227942"/>
                <a:gd name="connsiteY4" fmla="*/ 167728 h 177303"/>
                <a:gd name="connsiteX5" fmla="*/ 174762 w 227942"/>
                <a:gd name="connsiteY5" fmla="*/ 177303 h 177303"/>
                <a:gd name="connsiteX6" fmla="*/ 184576 w 227942"/>
                <a:gd name="connsiteY6" fmla="*/ 112690 h 177303"/>
                <a:gd name="connsiteX7" fmla="*/ 225244 w 227942"/>
                <a:gd name="connsiteY7" fmla="*/ 10706 h 177303"/>
                <a:gd name="connsiteX0" fmla="*/ 9863 w 227942"/>
                <a:gd name="connsiteY0" fmla="*/ 0 h 177303"/>
                <a:gd name="connsiteX1" fmla="*/ 7060 w 227942"/>
                <a:gd name="connsiteY1" fmla="*/ 77228 h 177303"/>
                <a:gd name="connsiteX2" fmla="*/ 68807 w 227942"/>
                <a:gd name="connsiteY2" fmla="*/ 127066 h 177303"/>
                <a:gd name="connsiteX3" fmla="*/ 125849 w 227942"/>
                <a:gd name="connsiteY3" fmla="*/ 127590 h 177303"/>
                <a:gd name="connsiteX4" fmla="*/ 155570 w 227942"/>
                <a:gd name="connsiteY4" fmla="*/ 167728 h 177303"/>
                <a:gd name="connsiteX5" fmla="*/ 174762 w 227942"/>
                <a:gd name="connsiteY5" fmla="*/ 177303 h 177303"/>
                <a:gd name="connsiteX6" fmla="*/ 184576 w 227942"/>
                <a:gd name="connsiteY6" fmla="*/ 112690 h 177303"/>
                <a:gd name="connsiteX7" fmla="*/ 225244 w 227942"/>
                <a:gd name="connsiteY7" fmla="*/ 10706 h 177303"/>
                <a:gd name="connsiteX0" fmla="*/ 9863 w 227942"/>
                <a:gd name="connsiteY0" fmla="*/ 0 h 177303"/>
                <a:gd name="connsiteX1" fmla="*/ 7060 w 227942"/>
                <a:gd name="connsiteY1" fmla="*/ 77228 h 177303"/>
                <a:gd name="connsiteX2" fmla="*/ 68807 w 227942"/>
                <a:gd name="connsiteY2" fmla="*/ 127066 h 177303"/>
                <a:gd name="connsiteX3" fmla="*/ 125849 w 227942"/>
                <a:gd name="connsiteY3" fmla="*/ 127590 h 177303"/>
                <a:gd name="connsiteX4" fmla="*/ 155570 w 227942"/>
                <a:gd name="connsiteY4" fmla="*/ 167728 h 177303"/>
                <a:gd name="connsiteX5" fmla="*/ 174762 w 227942"/>
                <a:gd name="connsiteY5" fmla="*/ 177303 h 177303"/>
                <a:gd name="connsiteX6" fmla="*/ 184576 w 227942"/>
                <a:gd name="connsiteY6" fmla="*/ 112690 h 177303"/>
                <a:gd name="connsiteX7" fmla="*/ 225244 w 227942"/>
                <a:gd name="connsiteY7" fmla="*/ 10706 h 177303"/>
                <a:gd name="connsiteX0" fmla="*/ 9863 w 227942"/>
                <a:gd name="connsiteY0" fmla="*/ 0 h 175664"/>
                <a:gd name="connsiteX1" fmla="*/ 7060 w 227942"/>
                <a:gd name="connsiteY1" fmla="*/ 77228 h 175664"/>
                <a:gd name="connsiteX2" fmla="*/ 68807 w 227942"/>
                <a:gd name="connsiteY2" fmla="*/ 127066 h 175664"/>
                <a:gd name="connsiteX3" fmla="*/ 125849 w 227942"/>
                <a:gd name="connsiteY3" fmla="*/ 127590 h 175664"/>
                <a:gd name="connsiteX4" fmla="*/ 155570 w 227942"/>
                <a:gd name="connsiteY4" fmla="*/ 167728 h 175664"/>
                <a:gd name="connsiteX5" fmla="*/ 178151 w 227942"/>
                <a:gd name="connsiteY5" fmla="*/ 175664 h 175664"/>
                <a:gd name="connsiteX6" fmla="*/ 184576 w 227942"/>
                <a:gd name="connsiteY6" fmla="*/ 112690 h 175664"/>
                <a:gd name="connsiteX7" fmla="*/ 225244 w 227942"/>
                <a:gd name="connsiteY7" fmla="*/ 10706 h 175664"/>
                <a:gd name="connsiteX0" fmla="*/ 9863 w 227942"/>
                <a:gd name="connsiteY0" fmla="*/ 0 h 175664"/>
                <a:gd name="connsiteX1" fmla="*/ 7060 w 227942"/>
                <a:gd name="connsiteY1" fmla="*/ 77228 h 175664"/>
                <a:gd name="connsiteX2" fmla="*/ 68807 w 227942"/>
                <a:gd name="connsiteY2" fmla="*/ 127066 h 175664"/>
                <a:gd name="connsiteX3" fmla="*/ 125849 w 227942"/>
                <a:gd name="connsiteY3" fmla="*/ 127590 h 175664"/>
                <a:gd name="connsiteX4" fmla="*/ 155570 w 227942"/>
                <a:gd name="connsiteY4" fmla="*/ 167728 h 175664"/>
                <a:gd name="connsiteX5" fmla="*/ 178151 w 227942"/>
                <a:gd name="connsiteY5" fmla="*/ 175664 h 175664"/>
                <a:gd name="connsiteX6" fmla="*/ 184576 w 227942"/>
                <a:gd name="connsiteY6" fmla="*/ 112690 h 175664"/>
                <a:gd name="connsiteX7" fmla="*/ 225244 w 227942"/>
                <a:gd name="connsiteY7" fmla="*/ 10706 h 175664"/>
                <a:gd name="connsiteX0" fmla="*/ 9863 w 228432"/>
                <a:gd name="connsiteY0" fmla="*/ 0 h 175664"/>
                <a:gd name="connsiteX1" fmla="*/ 7060 w 228432"/>
                <a:gd name="connsiteY1" fmla="*/ 77228 h 175664"/>
                <a:gd name="connsiteX2" fmla="*/ 68807 w 228432"/>
                <a:gd name="connsiteY2" fmla="*/ 127066 h 175664"/>
                <a:gd name="connsiteX3" fmla="*/ 125849 w 228432"/>
                <a:gd name="connsiteY3" fmla="*/ 127590 h 175664"/>
                <a:gd name="connsiteX4" fmla="*/ 155570 w 228432"/>
                <a:gd name="connsiteY4" fmla="*/ 167728 h 175664"/>
                <a:gd name="connsiteX5" fmla="*/ 178151 w 228432"/>
                <a:gd name="connsiteY5" fmla="*/ 175664 h 175664"/>
                <a:gd name="connsiteX6" fmla="*/ 184576 w 228432"/>
                <a:gd name="connsiteY6" fmla="*/ 112690 h 175664"/>
                <a:gd name="connsiteX7" fmla="*/ 225244 w 228432"/>
                <a:gd name="connsiteY7" fmla="*/ 10706 h 175664"/>
                <a:gd name="connsiteX0" fmla="*/ 9863 w 228432"/>
                <a:gd name="connsiteY0" fmla="*/ 0 h 175664"/>
                <a:gd name="connsiteX1" fmla="*/ 7060 w 228432"/>
                <a:gd name="connsiteY1" fmla="*/ 77228 h 175664"/>
                <a:gd name="connsiteX2" fmla="*/ 68807 w 228432"/>
                <a:gd name="connsiteY2" fmla="*/ 127066 h 175664"/>
                <a:gd name="connsiteX3" fmla="*/ 125849 w 228432"/>
                <a:gd name="connsiteY3" fmla="*/ 127590 h 175664"/>
                <a:gd name="connsiteX4" fmla="*/ 155570 w 228432"/>
                <a:gd name="connsiteY4" fmla="*/ 167728 h 175664"/>
                <a:gd name="connsiteX5" fmla="*/ 178151 w 228432"/>
                <a:gd name="connsiteY5" fmla="*/ 175664 h 175664"/>
                <a:gd name="connsiteX6" fmla="*/ 184576 w 228432"/>
                <a:gd name="connsiteY6" fmla="*/ 112690 h 175664"/>
                <a:gd name="connsiteX7" fmla="*/ 225244 w 228432"/>
                <a:gd name="connsiteY7" fmla="*/ 10706 h 1756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33"/>
                <a:gd name="connsiteY0" fmla="*/ 0 h 176264"/>
                <a:gd name="connsiteX1" fmla="*/ 7060 w 228233"/>
                <a:gd name="connsiteY1" fmla="*/ 77228 h 176264"/>
                <a:gd name="connsiteX2" fmla="*/ 68807 w 228233"/>
                <a:gd name="connsiteY2" fmla="*/ 127066 h 176264"/>
                <a:gd name="connsiteX3" fmla="*/ 125849 w 228233"/>
                <a:gd name="connsiteY3" fmla="*/ 127590 h 176264"/>
                <a:gd name="connsiteX4" fmla="*/ 155570 w 228233"/>
                <a:gd name="connsiteY4" fmla="*/ 167728 h 176264"/>
                <a:gd name="connsiteX5" fmla="*/ 179595 w 228233"/>
                <a:gd name="connsiteY5" fmla="*/ 176264 h 176264"/>
                <a:gd name="connsiteX6" fmla="*/ 184576 w 228233"/>
                <a:gd name="connsiteY6" fmla="*/ 112690 h 176264"/>
                <a:gd name="connsiteX7" fmla="*/ 225244 w 228233"/>
                <a:gd name="connsiteY7" fmla="*/ 10706 h 176264"/>
                <a:gd name="connsiteX0" fmla="*/ 9863 w 228242"/>
                <a:gd name="connsiteY0" fmla="*/ 0 h 176264"/>
                <a:gd name="connsiteX1" fmla="*/ 7060 w 228242"/>
                <a:gd name="connsiteY1" fmla="*/ 77228 h 176264"/>
                <a:gd name="connsiteX2" fmla="*/ 68807 w 228242"/>
                <a:gd name="connsiteY2" fmla="*/ 127066 h 176264"/>
                <a:gd name="connsiteX3" fmla="*/ 125849 w 228242"/>
                <a:gd name="connsiteY3" fmla="*/ 127590 h 176264"/>
                <a:gd name="connsiteX4" fmla="*/ 155570 w 228242"/>
                <a:gd name="connsiteY4" fmla="*/ 167728 h 176264"/>
                <a:gd name="connsiteX5" fmla="*/ 179595 w 228242"/>
                <a:gd name="connsiteY5" fmla="*/ 176264 h 176264"/>
                <a:gd name="connsiteX6" fmla="*/ 184576 w 228242"/>
                <a:gd name="connsiteY6" fmla="*/ 112690 h 176264"/>
                <a:gd name="connsiteX7" fmla="*/ 225244 w 228242"/>
                <a:gd name="connsiteY7" fmla="*/ 10706 h 176264"/>
                <a:gd name="connsiteX0" fmla="*/ 9863 w 228165"/>
                <a:gd name="connsiteY0" fmla="*/ 0 h 176264"/>
                <a:gd name="connsiteX1" fmla="*/ 7060 w 228165"/>
                <a:gd name="connsiteY1" fmla="*/ 77228 h 176264"/>
                <a:gd name="connsiteX2" fmla="*/ 68807 w 228165"/>
                <a:gd name="connsiteY2" fmla="*/ 127066 h 176264"/>
                <a:gd name="connsiteX3" fmla="*/ 125849 w 228165"/>
                <a:gd name="connsiteY3" fmla="*/ 127590 h 176264"/>
                <a:gd name="connsiteX4" fmla="*/ 155570 w 228165"/>
                <a:gd name="connsiteY4" fmla="*/ 167728 h 176264"/>
                <a:gd name="connsiteX5" fmla="*/ 179595 w 228165"/>
                <a:gd name="connsiteY5" fmla="*/ 176264 h 176264"/>
                <a:gd name="connsiteX6" fmla="*/ 184576 w 228165"/>
                <a:gd name="connsiteY6" fmla="*/ 112690 h 176264"/>
                <a:gd name="connsiteX7" fmla="*/ 225244 w 228165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5849 w 228070"/>
                <a:gd name="connsiteY3" fmla="*/ 127590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5849 w 228070"/>
                <a:gd name="connsiteY3" fmla="*/ 127590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5849 w 228070"/>
                <a:gd name="connsiteY3" fmla="*/ 127590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5849 w 228070"/>
                <a:gd name="connsiteY3" fmla="*/ 127590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5849 w 228070"/>
                <a:gd name="connsiteY3" fmla="*/ 127590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070"/>
                <a:gd name="connsiteY0" fmla="*/ 0 h 176264"/>
                <a:gd name="connsiteX1" fmla="*/ 7060 w 228070"/>
                <a:gd name="connsiteY1" fmla="*/ 77228 h 176264"/>
                <a:gd name="connsiteX2" fmla="*/ 68807 w 228070"/>
                <a:gd name="connsiteY2" fmla="*/ 127066 h 176264"/>
                <a:gd name="connsiteX3" fmla="*/ 121567 w 228070"/>
                <a:gd name="connsiteY3" fmla="*/ 126488 h 176264"/>
                <a:gd name="connsiteX4" fmla="*/ 155570 w 228070"/>
                <a:gd name="connsiteY4" fmla="*/ 167728 h 176264"/>
                <a:gd name="connsiteX5" fmla="*/ 179595 w 228070"/>
                <a:gd name="connsiteY5" fmla="*/ 176264 h 176264"/>
                <a:gd name="connsiteX6" fmla="*/ 182533 w 228070"/>
                <a:gd name="connsiteY6" fmla="*/ 113534 h 176264"/>
                <a:gd name="connsiteX7" fmla="*/ 225244 w 228070"/>
                <a:gd name="connsiteY7" fmla="*/ 10706 h 176264"/>
                <a:gd name="connsiteX0" fmla="*/ 9863 w 228140"/>
                <a:gd name="connsiteY0" fmla="*/ 0 h 174918"/>
                <a:gd name="connsiteX1" fmla="*/ 7060 w 228140"/>
                <a:gd name="connsiteY1" fmla="*/ 77228 h 174918"/>
                <a:gd name="connsiteX2" fmla="*/ 68807 w 228140"/>
                <a:gd name="connsiteY2" fmla="*/ 127066 h 174918"/>
                <a:gd name="connsiteX3" fmla="*/ 121567 w 228140"/>
                <a:gd name="connsiteY3" fmla="*/ 126488 h 174918"/>
                <a:gd name="connsiteX4" fmla="*/ 155570 w 228140"/>
                <a:gd name="connsiteY4" fmla="*/ 167728 h 174918"/>
                <a:gd name="connsiteX5" fmla="*/ 178800 w 228140"/>
                <a:gd name="connsiteY5" fmla="*/ 174918 h 174918"/>
                <a:gd name="connsiteX6" fmla="*/ 182533 w 228140"/>
                <a:gd name="connsiteY6" fmla="*/ 113534 h 174918"/>
                <a:gd name="connsiteX7" fmla="*/ 225244 w 228140"/>
                <a:gd name="connsiteY7" fmla="*/ 10706 h 174918"/>
                <a:gd name="connsiteX0" fmla="*/ 9863 w 228140"/>
                <a:gd name="connsiteY0" fmla="*/ 0 h 174918"/>
                <a:gd name="connsiteX1" fmla="*/ 7060 w 228140"/>
                <a:gd name="connsiteY1" fmla="*/ 77228 h 174918"/>
                <a:gd name="connsiteX2" fmla="*/ 68807 w 228140"/>
                <a:gd name="connsiteY2" fmla="*/ 127066 h 174918"/>
                <a:gd name="connsiteX3" fmla="*/ 121567 w 228140"/>
                <a:gd name="connsiteY3" fmla="*/ 126488 h 174918"/>
                <a:gd name="connsiteX4" fmla="*/ 155570 w 228140"/>
                <a:gd name="connsiteY4" fmla="*/ 167728 h 174918"/>
                <a:gd name="connsiteX5" fmla="*/ 178800 w 228140"/>
                <a:gd name="connsiteY5" fmla="*/ 174918 h 174918"/>
                <a:gd name="connsiteX6" fmla="*/ 182533 w 228140"/>
                <a:gd name="connsiteY6" fmla="*/ 113534 h 174918"/>
                <a:gd name="connsiteX7" fmla="*/ 225244 w 228140"/>
                <a:gd name="connsiteY7" fmla="*/ 10706 h 174918"/>
                <a:gd name="connsiteX0" fmla="*/ 9863 w 228318"/>
                <a:gd name="connsiteY0" fmla="*/ 0 h 174918"/>
                <a:gd name="connsiteX1" fmla="*/ 7060 w 228318"/>
                <a:gd name="connsiteY1" fmla="*/ 77228 h 174918"/>
                <a:gd name="connsiteX2" fmla="*/ 68807 w 228318"/>
                <a:gd name="connsiteY2" fmla="*/ 127066 h 174918"/>
                <a:gd name="connsiteX3" fmla="*/ 121567 w 228318"/>
                <a:gd name="connsiteY3" fmla="*/ 126488 h 174918"/>
                <a:gd name="connsiteX4" fmla="*/ 155570 w 228318"/>
                <a:gd name="connsiteY4" fmla="*/ 167728 h 174918"/>
                <a:gd name="connsiteX5" fmla="*/ 178800 w 228318"/>
                <a:gd name="connsiteY5" fmla="*/ 174918 h 174918"/>
                <a:gd name="connsiteX6" fmla="*/ 186117 w 228318"/>
                <a:gd name="connsiteY6" fmla="*/ 114685 h 174918"/>
                <a:gd name="connsiteX7" fmla="*/ 225244 w 228318"/>
                <a:gd name="connsiteY7" fmla="*/ 10706 h 174918"/>
                <a:gd name="connsiteX0" fmla="*/ 9694 w 228504"/>
                <a:gd name="connsiteY0" fmla="*/ 0 h 180000"/>
                <a:gd name="connsiteX1" fmla="*/ 7246 w 228504"/>
                <a:gd name="connsiteY1" fmla="*/ 82310 h 180000"/>
                <a:gd name="connsiteX2" fmla="*/ 68993 w 228504"/>
                <a:gd name="connsiteY2" fmla="*/ 132148 h 180000"/>
                <a:gd name="connsiteX3" fmla="*/ 121753 w 228504"/>
                <a:gd name="connsiteY3" fmla="*/ 131570 h 180000"/>
                <a:gd name="connsiteX4" fmla="*/ 155756 w 228504"/>
                <a:gd name="connsiteY4" fmla="*/ 172810 h 180000"/>
                <a:gd name="connsiteX5" fmla="*/ 178986 w 228504"/>
                <a:gd name="connsiteY5" fmla="*/ 180000 h 180000"/>
                <a:gd name="connsiteX6" fmla="*/ 186303 w 228504"/>
                <a:gd name="connsiteY6" fmla="*/ 119767 h 180000"/>
                <a:gd name="connsiteX7" fmla="*/ 225430 w 228504"/>
                <a:gd name="connsiteY7" fmla="*/ 15788 h 180000"/>
                <a:gd name="connsiteX0" fmla="*/ 12834 w 231644"/>
                <a:gd name="connsiteY0" fmla="*/ 0 h 180000"/>
                <a:gd name="connsiteX1" fmla="*/ 10386 w 231644"/>
                <a:gd name="connsiteY1" fmla="*/ 82310 h 180000"/>
                <a:gd name="connsiteX2" fmla="*/ 72133 w 231644"/>
                <a:gd name="connsiteY2" fmla="*/ 132148 h 180000"/>
                <a:gd name="connsiteX3" fmla="*/ 124893 w 231644"/>
                <a:gd name="connsiteY3" fmla="*/ 131570 h 180000"/>
                <a:gd name="connsiteX4" fmla="*/ 158896 w 231644"/>
                <a:gd name="connsiteY4" fmla="*/ 172810 h 180000"/>
                <a:gd name="connsiteX5" fmla="*/ 182126 w 231644"/>
                <a:gd name="connsiteY5" fmla="*/ 180000 h 180000"/>
                <a:gd name="connsiteX6" fmla="*/ 189443 w 231644"/>
                <a:gd name="connsiteY6" fmla="*/ 119767 h 180000"/>
                <a:gd name="connsiteX7" fmla="*/ 228570 w 231644"/>
                <a:gd name="connsiteY7" fmla="*/ 15788 h 180000"/>
                <a:gd name="connsiteX0" fmla="*/ 13714 w 230296"/>
                <a:gd name="connsiteY0" fmla="*/ 0 h 179426"/>
                <a:gd name="connsiteX1" fmla="*/ 9038 w 230296"/>
                <a:gd name="connsiteY1" fmla="*/ 81736 h 179426"/>
                <a:gd name="connsiteX2" fmla="*/ 70785 w 230296"/>
                <a:gd name="connsiteY2" fmla="*/ 131574 h 179426"/>
                <a:gd name="connsiteX3" fmla="*/ 123545 w 230296"/>
                <a:gd name="connsiteY3" fmla="*/ 130996 h 179426"/>
                <a:gd name="connsiteX4" fmla="*/ 157548 w 230296"/>
                <a:gd name="connsiteY4" fmla="*/ 172236 h 179426"/>
                <a:gd name="connsiteX5" fmla="*/ 180778 w 230296"/>
                <a:gd name="connsiteY5" fmla="*/ 179426 h 179426"/>
                <a:gd name="connsiteX6" fmla="*/ 188095 w 230296"/>
                <a:gd name="connsiteY6" fmla="*/ 119193 h 179426"/>
                <a:gd name="connsiteX7" fmla="*/ 227222 w 230296"/>
                <a:gd name="connsiteY7" fmla="*/ 15214 h 179426"/>
                <a:gd name="connsiteX0" fmla="*/ 17900 w 226224"/>
                <a:gd name="connsiteY0" fmla="*/ 0 h 197636"/>
                <a:gd name="connsiteX1" fmla="*/ 4966 w 226224"/>
                <a:gd name="connsiteY1" fmla="*/ 99946 h 197636"/>
                <a:gd name="connsiteX2" fmla="*/ 66713 w 226224"/>
                <a:gd name="connsiteY2" fmla="*/ 149784 h 197636"/>
                <a:gd name="connsiteX3" fmla="*/ 119473 w 226224"/>
                <a:gd name="connsiteY3" fmla="*/ 149206 h 197636"/>
                <a:gd name="connsiteX4" fmla="*/ 153476 w 226224"/>
                <a:gd name="connsiteY4" fmla="*/ 190446 h 197636"/>
                <a:gd name="connsiteX5" fmla="*/ 176706 w 226224"/>
                <a:gd name="connsiteY5" fmla="*/ 197636 h 197636"/>
                <a:gd name="connsiteX6" fmla="*/ 184023 w 226224"/>
                <a:gd name="connsiteY6" fmla="*/ 137403 h 197636"/>
                <a:gd name="connsiteX7" fmla="*/ 223150 w 226224"/>
                <a:gd name="connsiteY7" fmla="*/ 33424 h 197636"/>
                <a:gd name="connsiteX0" fmla="*/ 19909 w 228233"/>
                <a:gd name="connsiteY0" fmla="*/ 0 h 197636"/>
                <a:gd name="connsiteX1" fmla="*/ 4150 w 228233"/>
                <a:gd name="connsiteY1" fmla="*/ 86800 h 197636"/>
                <a:gd name="connsiteX2" fmla="*/ 68722 w 228233"/>
                <a:gd name="connsiteY2" fmla="*/ 149784 h 197636"/>
                <a:gd name="connsiteX3" fmla="*/ 121482 w 228233"/>
                <a:gd name="connsiteY3" fmla="*/ 149206 h 197636"/>
                <a:gd name="connsiteX4" fmla="*/ 155485 w 228233"/>
                <a:gd name="connsiteY4" fmla="*/ 190446 h 197636"/>
                <a:gd name="connsiteX5" fmla="*/ 178715 w 228233"/>
                <a:gd name="connsiteY5" fmla="*/ 197636 h 197636"/>
                <a:gd name="connsiteX6" fmla="*/ 186032 w 228233"/>
                <a:gd name="connsiteY6" fmla="*/ 137403 h 197636"/>
                <a:gd name="connsiteX7" fmla="*/ 225159 w 228233"/>
                <a:gd name="connsiteY7" fmla="*/ 33424 h 197636"/>
                <a:gd name="connsiteX0" fmla="*/ 18985 w 227309"/>
                <a:gd name="connsiteY0" fmla="*/ 0 h 197636"/>
                <a:gd name="connsiteX1" fmla="*/ 3226 w 227309"/>
                <a:gd name="connsiteY1" fmla="*/ 86800 h 197636"/>
                <a:gd name="connsiteX2" fmla="*/ 67798 w 227309"/>
                <a:gd name="connsiteY2" fmla="*/ 149784 h 197636"/>
                <a:gd name="connsiteX3" fmla="*/ 120558 w 227309"/>
                <a:gd name="connsiteY3" fmla="*/ 149206 h 197636"/>
                <a:gd name="connsiteX4" fmla="*/ 154561 w 227309"/>
                <a:gd name="connsiteY4" fmla="*/ 190446 h 197636"/>
                <a:gd name="connsiteX5" fmla="*/ 177791 w 227309"/>
                <a:gd name="connsiteY5" fmla="*/ 197636 h 197636"/>
                <a:gd name="connsiteX6" fmla="*/ 185108 w 227309"/>
                <a:gd name="connsiteY6" fmla="*/ 137403 h 197636"/>
                <a:gd name="connsiteX7" fmla="*/ 224235 w 227309"/>
                <a:gd name="connsiteY7" fmla="*/ 33424 h 197636"/>
                <a:gd name="connsiteX0" fmla="*/ 19273 w 227597"/>
                <a:gd name="connsiteY0" fmla="*/ 0 h 197636"/>
                <a:gd name="connsiteX1" fmla="*/ 3514 w 227597"/>
                <a:gd name="connsiteY1" fmla="*/ 86800 h 197636"/>
                <a:gd name="connsiteX2" fmla="*/ 68086 w 227597"/>
                <a:gd name="connsiteY2" fmla="*/ 149784 h 197636"/>
                <a:gd name="connsiteX3" fmla="*/ 120846 w 227597"/>
                <a:gd name="connsiteY3" fmla="*/ 149206 h 197636"/>
                <a:gd name="connsiteX4" fmla="*/ 154849 w 227597"/>
                <a:gd name="connsiteY4" fmla="*/ 190446 h 197636"/>
                <a:gd name="connsiteX5" fmla="*/ 178079 w 227597"/>
                <a:gd name="connsiteY5" fmla="*/ 197636 h 197636"/>
                <a:gd name="connsiteX6" fmla="*/ 185396 w 227597"/>
                <a:gd name="connsiteY6" fmla="*/ 137403 h 197636"/>
                <a:gd name="connsiteX7" fmla="*/ 224523 w 227597"/>
                <a:gd name="connsiteY7" fmla="*/ 33424 h 197636"/>
                <a:gd name="connsiteX0" fmla="*/ 20279 w 228603"/>
                <a:gd name="connsiteY0" fmla="*/ 0 h 197636"/>
                <a:gd name="connsiteX1" fmla="*/ 3197 w 228603"/>
                <a:gd name="connsiteY1" fmla="*/ 88322 h 197636"/>
                <a:gd name="connsiteX2" fmla="*/ 69092 w 228603"/>
                <a:gd name="connsiteY2" fmla="*/ 149784 h 197636"/>
                <a:gd name="connsiteX3" fmla="*/ 121852 w 228603"/>
                <a:gd name="connsiteY3" fmla="*/ 149206 h 197636"/>
                <a:gd name="connsiteX4" fmla="*/ 155855 w 228603"/>
                <a:gd name="connsiteY4" fmla="*/ 190446 h 197636"/>
                <a:gd name="connsiteX5" fmla="*/ 179085 w 228603"/>
                <a:gd name="connsiteY5" fmla="*/ 197636 h 197636"/>
                <a:gd name="connsiteX6" fmla="*/ 186402 w 228603"/>
                <a:gd name="connsiteY6" fmla="*/ 137403 h 197636"/>
                <a:gd name="connsiteX7" fmla="*/ 225529 w 228603"/>
                <a:gd name="connsiteY7" fmla="*/ 33424 h 197636"/>
                <a:gd name="connsiteX0" fmla="*/ 20279 w 216702"/>
                <a:gd name="connsiteY0" fmla="*/ 0 h 197636"/>
                <a:gd name="connsiteX1" fmla="*/ 3197 w 216702"/>
                <a:gd name="connsiteY1" fmla="*/ 88322 h 197636"/>
                <a:gd name="connsiteX2" fmla="*/ 69092 w 216702"/>
                <a:gd name="connsiteY2" fmla="*/ 149784 h 197636"/>
                <a:gd name="connsiteX3" fmla="*/ 121852 w 216702"/>
                <a:gd name="connsiteY3" fmla="*/ 149206 h 197636"/>
                <a:gd name="connsiteX4" fmla="*/ 155855 w 216702"/>
                <a:gd name="connsiteY4" fmla="*/ 190446 h 197636"/>
                <a:gd name="connsiteX5" fmla="*/ 179085 w 216702"/>
                <a:gd name="connsiteY5" fmla="*/ 197636 h 197636"/>
                <a:gd name="connsiteX6" fmla="*/ 186402 w 216702"/>
                <a:gd name="connsiteY6" fmla="*/ 137403 h 197636"/>
                <a:gd name="connsiteX7" fmla="*/ 212765 w 216702"/>
                <a:gd name="connsiteY7" fmla="*/ 7629 h 197636"/>
                <a:gd name="connsiteX0" fmla="*/ 20279 w 225604"/>
                <a:gd name="connsiteY0" fmla="*/ 0 h 197636"/>
                <a:gd name="connsiteX1" fmla="*/ 3197 w 225604"/>
                <a:gd name="connsiteY1" fmla="*/ 88322 h 197636"/>
                <a:gd name="connsiteX2" fmla="*/ 69092 w 225604"/>
                <a:gd name="connsiteY2" fmla="*/ 149784 h 197636"/>
                <a:gd name="connsiteX3" fmla="*/ 121852 w 225604"/>
                <a:gd name="connsiteY3" fmla="*/ 149206 h 197636"/>
                <a:gd name="connsiteX4" fmla="*/ 155855 w 225604"/>
                <a:gd name="connsiteY4" fmla="*/ 190446 h 197636"/>
                <a:gd name="connsiteX5" fmla="*/ 179085 w 225604"/>
                <a:gd name="connsiteY5" fmla="*/ 197636 h 197636"/>
                <a:gd name="connsiteX6" fmla="*/ 186402 w 225604"/>
                <a:gd name="connsiteY6" fmla="*/ 137403 h 197636"/>
                <a:gd name="connsiteX7" fmla="*/ 212765 w 225604"/>
                <a:gd name="connsiteY7" fmla="*/ 7629 h 197636"/>
                <a:gd name="connsiteX0" fmla="*/ 21395 w 226720"/>
                <a:gd name="connsiteY0" fmla="*/ 0 h 197636"/>
                <a:gd name="connsiteX1" fmla="*/ 4313 w 226720"/>
                <a:gd name="connsiteY1" fmla="*/ 88322 h 197636"/>
                <a:gd name="connsiteX2" fmla="*/ 76748 w 226720"/>
                <a:gd name="connsiteY2" fmla="*/ 152663 h 197636"/>
                <a:gd name="connsiteX3" fmla="*/ 122968 w 226720"/>
                <a:gd name="connsiteY3" fmla="*/ 149206 h 197636"/>
                <a:gd name="connsiteX4" fmla="*/ 156971 w 226720"/>
                <a:gd name="connsiteY4" fmla="*/ 190446 h 197636"/>
                <a:gd name="connsiteX5" fmla="*/ 180201 w 226720"/>
                <a:gd name="connsiteY5" fmla="*/ 197636 h 197636"/>
                <a:gd name="connsiteX6" fmla="*/ 187518 w 226720"/>
                <a:gd name="connsiteY6" fmla="*/ 137403 h 197636"/>
                <a:gd name="connsiteX7" fmla="*/ 213881 w 226720"/>
                <a:gd name="connsiteY7" fmla="*/ 7629 h 197636"/>
                <a:gd name="connsiteX0" fmla="*/ 21395 w 226720"/>
                <a:gd name="connsiteY0" fmla="*/ 0 h 197636"/>
                <a:gd name="connsiteX1" fmla="*/ 4313 w 226720"/>
                <a:gd name="connsiteY1" fmla="*/ 88322 h 197636"/>
                <a:gd name="connsiteX2" fmla="*/ 76748 w 226720"/>
                <a:gd name="connsiteY2" fmla="*/ 152663 h 197636"/>
                <a:gd name="connsiteX3" fmla="*/ 122968 w 226720"/>
                <a:gd name="connsiteY3" fmla="*/ 149206 h 197636"/>
                <a:gd name="connsiteX4" fmla="*/ 152918 w 226720"/>
                <a:gd name="connsiteY4" fmla="*/ 189729 h 197636"/>
                <a:gd name="connsiteX5" fmla="*/ 180201 w 226720"/>
                <a:gd name="connsiteY5" fmla="*/ 197636 h 197636"/>
                <a:gd name="connsiteX6" fmla="*/ 187518 w 226720"/>
                <a:gd name="connsiteY6" fmla="*/ 137403 h 197636"/>
                <a:gd name="connsiteX7" fmla="*/ 213881 w 226720"/>
                <a:gd name="connsiteY7" fmla="*/ 7629 h 197636"/>
                <a:gd name="connsiteX0" fmla="*/ 21395 w 226720"/>
                <a:gd name="connsiteY0" fmla="*/ 0 h 197636"/>
                <a:gd name="connsiteX1" fmla="*/ 4313 w 226720"/>
                <a:gd name="connsiteY1" fmla="*/ 88322 h 197636"/>
                <a:gd name="connsiteX2" fmla="*/ 76748 w 226720"/>
                <a:gd name="connsiteY2" fmla="*/ 152663 h 197636"/>
                <a:gd name="connsiteX3" fmla="*/ 123293 w 226720"/>
                <a:gd name="connsiteY3" fmla="*/ 153853 h 197636"/>
                <a:gd name="connsiteX4" fmla="*/ 152918 w 226720"/>
                <a:gd name="connsiteY4" fmla="*/ 189729 h 197636"/>
                <a:gd name="connsiteX5" fmla="*/ 180201 w 226720"/>
                <a:gd name="connsiteY5" fmla="*/ 197636 h 197636"/>
                <a:gd name="connsiteX6" fmla="*/ 187518 w 226720"/>
                <a:gd name="connsiteY6" fmla="*/ 137403 h 197636"/>
                <a:gd name="connsiteX7" fmla="*/ 213881 w 226720"/>
                <a:gd name="connsiteY7" fmla="*/ 7629 h 197636"/>
                <a:gd name="connsiteX0" fmla="*/ 21395 w 226720"/>
                <a:gd name="connsiteY0" fmla="*/ 0 h 197636"/>
                <a:gd name="connsiteX1" fmla="*/ 4313 w 226720"/>
                <a:gd name="connsiteY1" fmla="*/ 88322 h 197636"/>
                <a:gd name="connsiteX2" fmla="*/ 76748 w 226720"/>
                <a:gd name="connsiteY2" fmla="*/ 152663 h 197636"/>
                <a:gd name="connsiteX3" fmla="*/ 123293 w 226720"/>
                <a:gd name="connsiteY3" fmla="*/ 153853 h 197636"/>
                <a:gd name="connsiteX4" fmla="*/ 152918 w 226720"/>
                <a:gd name="connsiteY4" fmla="*/ 189729 h 197636"/>
                <a:gd name="connsiteX5" fmla="*/ 180201 w 226720"/>
                <a:gd name="connsiteY5" fmla="*/ 197636 h 197636"/>
                <a:gd name="connsiteX6" fmla="*/ 187518 w 226720"/>
                <a:gd name="connsiteY6" fmla="*/ 137403 h 197636"/>
                <a:gd name="connsiteX7" fmla="*/ 213881 w 226720"/>
                <a:gd name="connsiteY7" fmla="*/ 7629 h 197636"/>
                <a:gd name="connsiteX0" fmla="*/ 21395 w 226720"/>
                <a:gd name="connsiteY0" fmla="*/ 0 h 197636"/>
                <a:gd name="connsiteX1" fmla="*/ 4313 w 226720"/>
                <a:gd name="connsiteY1" fmla="*/ 88322 h 197636"/>
                <a:gd name="connsiteX2" fmla="*/ 76748 w 226720"/>
                <a:gd name="connsiteY2" fmla="*/ 152663 h 197636"/>
                <a:gd name="connsiteX3" fmla="*/ 123293 w 226720"/>
                <a:gd name="connsiteY3" fmla="*/ 153853 h 197636"/>
                <a:gd name="connsiteX4" fmla="*/ 152918 w 226720"/>
                <a:gd name="connsiteY4" fmla="*/ 189729 h 197636"/>
                <a:gd name="connsiteX5" fmla="*/ 180201 w 226720"/>
                <a:gd name="connsiteY5" fmla="*/ 197636 h 197636"/>
                <a:gd name="connsiteX6" fmla="*/ 187518 w 226720"/>
                <a:gd name="connsiteY6" fmla="*/ 137403 h 197636"/>
                <a:gd name="connsiteX7" fmla="*/ 213881 w 226720"/>
                <a:gd name="connsiteY7" fmla="*/ 7629 h 197636"/>
                <a:gd name="connsiteX0" fmla="*/ 21395 w 226720"/>
                <a:gd name="connsiteY0" fmla="*/ 0 h 197636"/>
                <a:gd name="connsiteX1" fmla="*/ 4313 w 226720"/>
                <a:gd name="connsiteY1" fmla="*/ 88322 h 197636"/>
                <a:gd name="connsiteX2" fmla="*/ 76748 w 226720"/>
                <a:gd name="connsiteY2" fmla="*/ 152663 h 197636"/>
                <a:gd name="connsiteX3" fmla="*/ 123293 w 226720"/>
                <a:gd name="connsiteY3" fmla="*/ 153853 h 197636"/>
                <a:gd name="connsiteX4" fmla="*/ 152918 w 226720"/>
                <a:gd name="connsiteY4" fmla="*/ 189729 h 197636"/>
                <a:gd name="connsiteX5" fmla="*/ 180201 w 226720"/>
                <a:gd name="connsiteY5" fmla="*/ 197636 h 197636"/>
                <a:gd name="connsiteX6" fmla="*/ 187518 w 226720"/>
                <a:gd name="connsiteY6" fmla="*/ 137403 h 197636"/>
                <a:gd name="connsiteX7" fmla="*/ 213881 w 226720"/>
                <a:gd name="connsiteY7" fmla="*/ 7629 h 197636"/>
                <a:gd name="connsiteX0" fmla="*/ 21395 w 226774"/>
                <a:gd name="connsiteY0" fmla="*/ 0 h 197636"/>
                <a:gd name="connsiteX1" fmla="*/ 4313 w 226774"/>
                <a:gd name="connsiteY1" fmla="*/ 88322 h 197636"/>
                <a:gd name="connsiteX2" fmla="*/ 76748 w 226774"/>
                <a:gd name="connsiteY2" fmla="*/ 152663 h 197636"/>
                <a:gd name="connsiteX3" fmla="*/ 123293 w 226774"/>
                <a:gd name="connsiteY3" fmla="*/ 153853 h 197636"/>
                <a:gd name="connsiteX4" fmla="*/ 152918 w 226774"/>
                <a:gd name="connsiteY4" fmla="*/ 189729 h 197636"/>
                <a:gd name="connsiteX5" fmla="*/ 180201 w 226774"/>
                <a:gd name="connsiteY5" fmla="*/ 197636 h 197636"/>
                <a:gd name="connsiteX6" fmla="*/ 187518 w 226774"/>
                <a:gd name="connsiteY6" fmla="*/ 137403 h 197636"/>
                <a:gd name="connsiteX7" fmla="*/ 213881 w 226774"/>
                <a:gd name="connsiteY7" fmla="*/ 7629 h 19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774" h="197636">
                  <a:moveTo>
                    <a:pt x="21395" y="0"/>
                  </a:moveTo>
                  <a:cubicBezTo>
                    <a:pt x="603" y="25184"/>
                    <a:pt x="-4912" y="62878"/>
                    <a:pt x="4313" y="88322"/>
                  </a:cubicBezTo>
                  <a:cubicBezTo>
                    <a:pt x="13538" y="113766"/>
                    <a:pt x="62153" y="145045"/>
                    <a:pt x="76748" y="152663"/>
                  </a:cubicBezTo>
                  <a:cubicBezTo>
                    <a:pt x="91343" y="160281"/>
                    <a:pt x="101782" y="145623"/>
                    <a:pt x="123293" y="153853"/>
                  </a:cubicBezTo>
                  <a:cubicBezTo>
                    <a:pt x="144804" y="162083"/>
                    <a:pt x="143433" y="182432"/>
                    <a:pt x="152918" y="189729"/>
                  </a:cubicBezTo>
                  <a:cubicBezTo>
                    <a:pt x="162403" y="197026"/>
                    <a:pt x="170338" y="197362"/>
                    <a:pt x="180201" y="197636"/>
                  </a:cubicBezTo>
                  <a:cubicBezTo>
                    <a:pt x="178112" y="177062"/>
                    <a:pt x="179383" y="159128"/>
                    <a:pt x="187518" y="137403"/>
                  </a:cubicBezTo>
                  <a:cubicBezTo>
                    <a:pt x="195653" y="115678"/>
                    <a:pt x="251493" y="79523"/>
                    <a:pt x="213881" y="762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36" name=".boundary"/>
            <p:cNvSpPr/>
            <p:nvPr/>
          </p:nvSpPr>
          <p:spPr>
            <a:xfrm rot="240000">
              <a:off x="30983339" y="7594947"/>
              <a:ext cx="151145" cy="809199"/>
            </a:xfrm>
            <a:custGeom>
              <a:avLst/>
              <a:gdLst>
                <a:gd name="connsiteX0" fmla="*/ 38912 w 38912"/>
                <a:gd name="connsiteY0" fmla="*/ 0 h 220980"/>
                <a:gd name="connsiteX1" fmla="*/ 812 w 38912"/>
                <a:gd name="connsiteY1" fmla="*/ 127635 h 220980"/>
                <a:gd name="connsiteX2" fmla="*/ 14147 w 38912"/>
                <a:gd name="connsiteY2" fmla="*/ 194310 h 220980"/>
                <a:gd name="connsiteX3" fmla="*/ 29387 w 38912"/>
                <a:gd name="connsiteY3" fmla="*/ 220980 h 220980"/>
                <a:gd name="connsiteX0" fmla="*/ 38912 w 38912"/>
                <a:gd name="connsiteY0" fmla="*/ 0 h 194310"/>
                <a:gd name="connsiteX1" fmla="*/ 812 w 38912"/>
                <a:gd name="connsiteY1" fmla="*/ 127635 h 194310"/>
                <a:gd name="connsiteX2" fmla="*/ 14147 w 38912"/>
                <a:gd name="connsiteY2" fmla="*/ 194310 h 194310"/>
                <a:gd name="connsiteX0" fmla="*/ 38912 w 42466"/>
                <a:gd name="connsiteY0" fmla="*/ 0 h 194310"/>
                <a:gd name="connsiteX1" fmla="*/ 812 w 42466"/>
                <a:gd name="connsiteY1" fmla="*/ 127635 h 194310"/>
                <a:gd name="connsiteX2" fmla="*/ 14147 w 42466"/>
                <a:gd name="connsiteY2" fmla="*/ 194310 h 194310"/>
                <a:gd name="connsiteX0" fmla="*/ 35354 w 39134"/>
                <a:gd name="connsiteY0" fmla="*/ 0 h 194310"/>
                <a:gd name="connsiteX1" fmla="*/ 1064 w 39134"/>
                <a:gd name="connsiteY1" fmla="*/ 125730 h 194310"/>
                <a:gd name="connsiteX2" fmla="*/ 10589 w 39134"/>
                <a:gd name="connsiteY2" fmla="*/ 194310 h 194310"/>
                <a:gd name="connsiteX0" fmla="*/ 10883 w 16532"/>
                <a:gd name="connsiteY0" fmla="*/ 0 h 248944"/>
                <a:gd name="connsiteX1" fmla="*/ 8 w 16532"/>
                <a:gd name="connsiteY1" fmla="*/ 180364 h 248944"/>
                <a:gd name="connsiteX2" fmla="*/ 9533 w 16532"/>
                <a:gd name="connsiteY2" fmla="*/ 248944 h 248944"/>
                <a:gd name="connsiteX0" fmla="*/ 10883 w 26573"/>
                <a:gd name="connsiteY0" fmla="*/ 0 h 248944"/>
                <a:gd name="connsiteX1" fmla="*/ 8 w 26573"/>
                <a:gd name="connsiteY1" fmla="*/ 180364 h 248944"/>
                <a:gd name="connsiteX2" fmla="*/ 9533 w 26573"/>
                <a:gd name="connsiteY2" fmla="*/ 248944 h 248944"/>
                <a:gd name="connsiteX0" fmla="*/ 10883 w 22052"/>
                <a:gd name="connsiteY0" fmla="*/ 0 h 248944"/>
                <a:gd name="connsiteX1" fmla="*/ 8 w 22052"/>
                <a:gd name="connsiteY1" fmla="*/ 180364 h 248944"/>
                <a:gd name="connsiteX2" fmla="*/ 9533 w 22052"/>
                <a:gd name="connsiteY2" fmla="*/ 248944 h 248944"/>
                <a:gd name="connsiteX0" fmla="*/ 10883 w 25439"/>
                <a:gd name="connsiteY0" fmla="*/ 0 h 248944"/>
                <a:gd name="connsiteX1" fmla="*/ 8 w 25439"/>
                <a:gd name="connsiteY1" fmla="*/ 180364 h 248944"/>
                <a:gd name="connsiteX2" fmla="*/ 9533 w 25439"/>
                <a:gd name="connsiteY2" fmla="*/ 248944 h 248944"/>
                <a:gd name="connsiteX0" fmla="*/ 10969 w 25599"/>
                <a:gd name="connsiteY0" fmla="*/ 0 h 269757"/>
                <a:gd name="connsiteX1" fmla="*/ 94 w 25599"/>
                <a:gd name="connsiteY1" fmla="*/ 180364 h 269757"/>
                <a:gd name="connsiteX2" fmla="*/ 7017 w 25599"/>
                <a:gd name="connsiteY2" fmla="*/ 269757 h 269757"/>
                <a:gd name="connsiteX0" fmla="*/ 10969 w 25599"/>
                <a:gd name="connsiteY0" fmla="*/ 0 h 269757"/>
                <a:gd name="connsiteX1" fmla="*/ 94 w 25599"/>
                <a:gd name="connsiteY1" fmla="*/ 211583 h 269757"/>
                <a:gd name="connsiteX2" fmla="*/ 7017 w 25599"/>
                <a:gd name="connsiteY2" fmla="*/ 269757 h 269757"/>
                <a:gd name="connsiteX0" fmla="*/ 12548 w 25200"/>
                <a:gd name="connsiteY0" fmla="*/ 0 h 269757"/>
                <a:gd name="connsiteX1" fmla="*/ 1673 w 25200"/>
                <a:gd name="connsiteY1" fmla="*/ 211583 h 269757"/>
                <a:gd name="connsiteX2" fmla="*/ 8596 w 25200"/>
                <a:gd name="connsiteY2" fmla="*/ 269757 h 269757"/>
                <a:gd name="connsiteX0" fmla="*/ 10987 w 27848"/>
                <a:gd name="connsiteY0" fmla="*/ 0 h 272359"/>
                <a:gd name="connsiteX1" fmla="*/ 112 w 27848"/>
                <a:gd name="connsiteY1" fmla="*/ 211583 h 272359"/>
                <a:gd name="connsiteX2" fmla="*/ 27848 w 27848"/>
                <a:gd name="connsiteY2" fmla="*/ 272359 h 272359"/>
                <a:gd name="connsiteX0" fmla="*/ 8389 w 25250"/>
                <a:gd name="connsiteY0" fmla="*/ 0 h 272359"/>
                <a:gd name="connsiteX1" fmla="*/ 116 w 25250"/>
                <a:gd name="connsiteY1" fmla="*/ 172559 h 272359"/>
                <a:gd name="connsiteX2" fmla="*/ 25250 w 25250"/>
                <a:gd name="connsiteY2" fmla="*/ 272359 h 272359"/>
                <a:gd name="connsiteX0" fmla="*/ 8389 w 22929"/>
                <a:gd name="connsiteY0" fmla="*/ 0 h 277222"/>
                <a:gd name="connsiteX1" fmla="*/ 116 w 22929"/>
                <a:gd name="connsiteY1" fmla="*/ 172559 h 277222"/>
                <a:gd name="connsiteX2" fmla="*/ 16914 w 22929"/>
                <a:gd name="connsiteY2" fmla="*/ 277222 h 277222"/>
                <a:gd name="connsiteX0" fmla="*/ 7005 w 21818"/>
                <a:gd name="connsiteY0" fmla="*/ 0 h 277222"/>
                <a:gd name="connsiteX1" fmla="*/ 121 w 21818"/>
                <a:gd name="connsiteY1" fmla="*/ 171864 h 277222"/>
                <a:gd name="connsiteX2" fmla="*/ 15530 w 21818"/>
                <a:gd name="connsiteY2" fmla="*/ 277222 h 277222"/>
                <a:gd name="connsiteX0" fmla="*/ 7005 w 21818"/>
                <a:gd name="connsiteY0" fmla="*/ 0 h 282779"/>
                <a:gd name="connsiteX1" fmla="*/ 121 w 21818"/>
                <a:gd name="connsiteY1" fmla="*/ 171864 h 282779"/>
                <a:gd name="connsiteX2" fmla="*/ 16919 w 21818"/>
                <a:gd name="connsiteY2" fmla="*/ 282779 h 282779"/>
                <a:gd name="connsiteX0" fmla="*/ 7005 w 21818"/>
                <a:gd name="connsiteY0" fmla="*/ 0 h 271642"/>
                <a:gd name="connsiteX1" fmla="*/ 121 w 21818"/>
                <a:gd name="connsiteY1" fmla="*/ 171864 h 271642"/>
                <a:gd name="connsiteX2" fmla="*/ 16919 w 21818"/>
                <a:gd name="connsiteY2" fmla="*/ 271642 h 271642"/>
                <a:gd name="connsiteX0" fmla="*/ 7005 w 21818"/>
                <a:gd name="connsiteY0" fmla="*/ 0 h 267918"/>
                <a:gd name="connsiteX1" fmla="*/ 121 w 21818"/>
                <a:gd name="connsiteY1" fmla="*/ 171864 h 267918"/>
                <a:gd name="connsiteX2" fmla="*/ 13195 w 21818"/>
                <a:gd name="connsiteY2" fmla="*/ 267918 h 267918"/>
                <a:gd name="connsiteX0" fmla="*/ 7005 w 21818"/>
                <a:gd name="connsiteY0" fmla="*/ 0 h 261960"/>
                <a:gd name="connsiteX1" fmla="*/ 121 w 21818"/>
                <a:gd name="connsiteY1" fmla="*/ 171864 h 261960"/>
                <a:gd name="connsiteX2" fmla="*/ 13940 w 21818"/>
                <a:gd name="connsiteY2" fmla="*/ 261960 h 261960"/>
                <a:gd name="connsiteX0" fmla="*/ 7005 w 21818"/>
                <a:gd name="connsiteY0" fmla="*/ 0 h 261960"/>
                <a:gd name="connsiteX1" fmla="*/ 121 w 21818"/>
                <a:gd name="connsiteY1" fmla="*/ 171864 h 261960"/>
                <a:gd name="connsiteX2" fmla="*/ 13940 w 21818"/>
                <a:gd name="connsiteY2" fmla="*/ 261960 h 261960"/>
                <a:gd name="connsiteX0" fmla="*/ 7005 w 21818"/>
                <a:gd name="connsiteY0" fmla="*/ 0 h 264939"/>
                <a:gd name="connsiteX1" fmla="*/ 121 w 21818"/>
                <a:gd name="connsiteY1" fmla="*/ 171864 h 264939"/>
                <a:gd name="connsiteX2" fmla="*/ 10961 w 21818"/>
                <a:gd name="connsiteY2" fmla="*/ 264939 h 264939"/>
                <a:gd name="connsiteX0" fmla="*/ 7005 w 21818"/>
                <a:gd name="connsiteY0" fmla="*/ 0 h 264939"/>
                <a:gd name="connsiteX1" fmla="*/ 121 w 21818"/>
                <a:gd name="connsiteY1" fmla="*/ 171864 h 264939"/>
                <a:gd name="connsiteX2" fmla="*/ 10961 w 21818"/>
                <a:gd name="connsiteY2" fmla="*/ 264939 h 264939"/>
                <a:gd name="connsiteX0" fmla="*/ 7005 w 21818"/>
                <a:gd name="connsiteY0" fmla="*/ 0 h 263449"/>
                <a:gd name="connsiteX1" fmla="*/ 121 w 21818"/>
                <a:gd name="connsiteY1" fmla="*/ 171864 h 263449"/>
                <a:gd name="connsiteX2" fmla="*/ 13195 w 21818"/>
                <a:gd name="connsiteY2" fmla="*/ 263449 h 263449"/>
                <a:gd name="connsiteX0" fmla="*/ 7005 w 21818"/>
                <a:gd name="connsiteY0" fmla="*/ 0 h 263449"/>
                <a:gd name="connsiteX1" fmla="*/ 121 w 21818"/>
                <a:gd name="connsiteY1" fmla="*/ 171864 h 263449"/>
                <a:gd name="connsiteX2" fmla="*/ 13195 w 21818"/>
                <a:gd name="connsiteY2" fmla="*/ 263449 h 263449"/>
                <a:gd name="connsiteX0" fmla="*/ 7005 w 21818"/>
                <a:gd name="connsiteY0" fmla="*/ 0 h 267173"/>
                <a:gd name="connsiteX1" fmla="*/ 121 w 21818"/>
                <a:gd name="connsiteY1" fmla="*/ 171864 h 267173"/>
                <a:gd name="connsiteX2" fmla="*/ 10961 w 21818"/>
                <a:gd name="connsiteY2" fmla="*/ 267173 h 267173"/>
                <a:gd name="connsiteX0" fmla="*/ 7005 w 21818"/>
                <a:gd name="connsiteY0" fmla="*/ 0 h 267173"/>
                <a:gd name="connsiteX1" fmla="*/ 121 w 21818"/>
                <a:gd name="connsiteY1" fmla="*/ 171864 h 267173"/>
                <a:gd name="connsiteX2" fmla="*/ 10961 w 21818"/>
                <a:gd name="connsiteY2" fmla="*/ 267173 h 267173"/>
                <a:gd name="connsiteX0" fmla="*/ 7005 w 21818"/>
                <a:gd name="connsiteY0" fmla="*/ 0 h 266428"/>
                <a:gd name="connsiteX1" fmla="*/ 121 w 21818"/>
                <a:gd name="connsiteY1" fmla="*/ 171864 h 266428"/>
                <a:gd name="connsiteX2" fmla="*/ 11706 w 21818"/>
                <a:gd name="connsiteY2" fmla="*/ 266428 h 266428"/>
                <a:gd name="connsiteX0" fmla="*/ 7005 w 21818"/>
                <a:gd name="connsiteY0" fmla="*/ 0 h 264801"/>
                <a:gd name="connsiteX1" fmla="*/ 121 w 21818"/>
                <a:gd name="connsiteY1" fmla="*/ 171864 h 264801"/>
                <a:gd name="connsiteX2" fmla="*/ 21062 w 21818"/>
                <a:gd name="connsiteY2" fmla="*/ 264801 h 264801"/>
                <a:gd name="connsiteX0" fmla="*/ 7005 w 21818"/>
                <a:gd name="connsiteY0" fmla="*/ 0 h 264801"/>
                <a:gd name="connsiteX1" fmla="*/ 121 w 21818"/>
                <a:gd name="connsiteY1" fmla="*/ 171864 h 264801"/>
                <a:gd name="connsiteX2" fmla="*/ 21062 w 21818"/>
                <a:gd name="connsiteY2" fmla="*/ 264801 h 264801"/>
                <a:gd name="connsiteX0" fmla="*/ 8222 w 22794"/>
                <a:gd name="connsiteY0" fmla="*/ 0 h 264801"/>
                <a:gd name="connsiteX1" fmla="*/ 117 w 22794"/>
                <a:gd name="connsiteY1" fmla="*/ 172678 h 264801"/>
                <a:gd name="connsiteX2" fmla="*/ 22279 w 22794"/>
                <a:gd name="connsiteY2" fmla="*/ 264801 h 264801"/>
                <a:gd name="connsiteX0" fmla="*/ 41700 w 55757"/>
                <a:gd name="connsiteY0" fmla="*/ 0 h 264801"/>
                <a:gd name="connsiteX1" fmla="*/ 70 w 55757"/>
                <a:gd name="connsiteY1" fmla="*/ 144189 h 264801"/>
                <a:gd name="connsiteX2" fmla="*/ 55757 w 55757"/>
                <a:gd name="connsiteY2" fmla="*/ 264801 h 264801"/>
                <a:gd name="connsiteX0" fmla="*/ 41708 w 55765"/>
                <a:gd name="connsiteY0" fmla="*/ 0 h 264801"/>
                <a:gd name="connsiteX1" fmla="*/ 78 w 55765"/>
                <a:gd name="connsiteY1" fmla="*/ 144189 h 264801"/>
                <a:gd name="connsiteX2" fmla="*/ 55765 w 55765"/>
                <a:gd name="connsiteY2" fmla="*/ 264801 h 264801"/>
                <a:gd name="connsiteX0" fmla="*/ 41708 w 48476"/>
                <a:gd name="connsiteY0" fmla="*/ 0 h 218473"/>
                <a:gd name="connsiteX1" fmla="*/ 78 w 48476"/>
                <a:gd name="connsiteY1" fmla="*/ 144189 h 218473"/>
                <a:gd name="connsiteX2" fmla="*/ 16789 w 48476"/>
                <a:gd name="connsiteY2" fmla="*/ 218473 h 218473"/>
                <a:gd name="connsiteX0" fmla="*/ 41708 w 48476"/>
                <a:gd name="connsiteY0" fmla="*/ 0 h 218473"/>
                <a:gd name="connsiteX1" fmla="*/ 78 w 48476"/>
                <a:gd name="connsiteY1" fmla="*/ 144189 h 218473"/>
                <a:gd name="connsiteX2" fmla="*/ 16789 w 48476"/>
                <a:gd name="connsiteY2" fmla="*/ 218473 h 218473"/>
                <a:gd name="connsiteX0" fmla="*/ 41708 w 48476"/>
                <a:gd name="connsiteY0" fmla="*/ 0 h 218829"/>
                <a:gd name="connsiteX1" fmla="*/ 78 w 48476"/>
                <a:gd name="connsiteY1" fmla="*/ 144189 h 218829"/>
                <a:gd name="connsiteX2" fmla="*/ 21719 w 48476"/>
                <a:gd name="connsiteY2" fmla="*/ 218829 h 218829"/>
                <a:gd name="connsiteX0" fmla="*/ 41630 w 48615"/>
                <a:gd name="connsiteY0" fmla="*/ 0 h 218829"/>
                <a:gd name="connsiteX1" fmla="*/ 0 w 48615"/>
                <a:gd name="connsiteY1" fmla="*/ 144189 h 218829"/>
                <a:gd name="connsiteX2" fmla="*/ 21641 w 48615"/>
                <a:gd name="connsiteY2" fmla="*/ 218829 h 218829"/>
                <a:gd name="connsiteX0" fmla="*/ 41708 w 48476"/>
                <a:gd name="connsiteY0" fmla="*/ 0 h 218829"/>
                <a:gd name="connsiteX1" fmla="*/ 78 w 48476"/>
                <a:gd name="connsiteY1" fmla="*/ 144189 h 218829"/>
                <a:gd name="connsiteX2" fmla="*/ 21719 w 48476"/>
                <a:gd name="connsiteY2" fmla="*/ 218829 h 218829"/>
                <a:gd name="connsiteX0" fmla="*/ 41631 w 48594"/>
                <a:gd name="connsiteY0" fmla="*/ 0 h 218829"/>
                <a:gd name="connsiteX1" fmla="*/ 1 w 48594"/>
                <a:gd name="connsiteY1" fmla="*/ 144189 h 218829"/>
                <a:gd name="connsiteX2" fmla="*/ 21642 w 48594"/>
                <a:gd name="connsiteY2" fmla="*/ 218829 h 218829"/>
                <a:gd name="connsiteX0" fmla="*/ 45117 w 51822"/>
                <a:gd name="connsiteY0" fmla="*/ 0 h 218829"/>
                <a:gd name="connsiteX1" fmla="*/ 0 w 51822"/>
                <a:gd name="connsiteY1" fmla="*/ 144433 h 218829"/>
                <a:gd name="connsiteX2" fmla="*/ 25128 w 51822"/>
                <a:gd name="connsiteY2" fmla="*/ 218829 h 218829"/>
                <a:gd name="connsiteX0" fmla="*/ 46255 w 53321"/>
                <a:gd name="connsiteY0" fmla="*/ 0 h 218829"/>
                <a:gd name="connsiteX1" fmla="*/ 1138 w 53321"/>
                <a:gd name="connsiteY1" fmla="*/ 144433 h 218829"/>
                <a:gd name="connsiteX2" fmla="*/ 26266 w 53321"/>
                <a:gd name="connsiteY2" fmla="*/ 218829 h 218829"/>
                <a:gd name="connsiteX0" fmla="*/ 45495 w 52374"/>
                <a:gd name="connsiteY0" fmla="*/ 0 h 218829"/>
                <a:gd name="connsiteX1" fmla="*/ 378 w 52374"/>
                <a:gd name="connsiteY1" fmla="*/ 144433 h 218829"/>
                <a:gd name="connsiteX2" fmla="*/ 25506 w 52374"/>
                <a:gd name="connsiteY2" fmla="*/ 218829 h 218829"/>
                <a:gd name="connsiteX0" fmla="*/ 45511 w 52390"/>
                <a:gd name="connsiteY0" fmla="*/ 0 h 218829"/>
                <a:gd name="connsiteX1" fmla="*/ 394 w 52390"/>
                <a:gd name="connsiteY1" fmla="*/ 144433 h 218829"/>
                <a:gd name="connsiteX2" fmla="*/ 25522 w 52390"/>
                <a:gd name="connsiteY2" fmla="*/ 218829 h 218829"/>
                <a:gd name="connsiteX0" fmla="*/ 45383 w 52262"/>
                <a:gd name="connsiteY0" fmla="*/ 0 h 218829"/>
                <a:gd name="connsiteX1" fmla="*/ 266 w 52262"/>
                <a:gd name="connsiteY1" fmla="*/ 144433 h 218829"/>
                <a:gd name="connsiteX2" fmla="*/ 25394 w 52262"/>
                <a:gd name="connsiteY2" fmla="*/ 218829 h 218829"/>
                <a:gd name="connsiteX0" fmla="*/ 45841 w 52825"/>
                <a:gd name="connsiteY0" fmla="*/ 0 h 221911"/>
                <a:gd name="connsiteX1" fmla="*/ 724 w 52825"/>
                <a:gd name="connsiteY1" fmla="*/ 144433 h 221911"/>
                <a:gd name="connsiteX2" fmla="*/ 21863 w 52825"/>
                <a:gd name="connsiteY2" fmla="*/ 221911 h 221911"/>
                <a:gd name="connsiteX0" fmla="*/ 45832 w 52816"/>
                <a:gd name="connsiteY0" fmla="*/ 0 h 221911"/>
                <a:gd name="connsiteX1" fmla="*/ 715 w 52816"/>
                <a:gd name="connsiteY1" fmla="*/ 144433 h 221911"/>
                <a:gd name="connsiteX2" fmla="*/ 21854 w 52816"/>
                <a:gd name="connsiteY2" fmla="*/ 221911 h 221911"/>
                <a:gd name="connsiteX0" fmla="*/ 46049 w 53088"/>
                <a:gd name="connsiteY0" fmla="*/ 0 h 221911"/>
                <a:gd name="connsiteX1" fmla="*/ 932 w 53088"/>
                <a:gd name="connsiteY1" fmla="*/ 144433 h 221911"/>
                <a:gd name="connsiteX2" fmla="*/ 22071 w 53088"/>
                <a:gd name="connsiteY2" fmla="*/ 221911 h 221911"/>
                <a:gd name="connsiteX0" fmla="*/ 45769 w 52744"/>
                <a:gd name="connsiteY0" fmla="*/ 0 h 243014"/>
                <a:gd name="connsiteX1" fmla="*/ 652 w 52744"/>
                <a:gd name="connsiteY1" fmla="*/ 144433 h 243014"/>
                <a:gd name="connsiteX2" fmla="*/ 22537 w 52744"/>
                <a:gd name="connsiteY2" fmla="*/ 243014 h 243014"/>
                <a:gd name="connsiteX0" fmla="*/ 45881 w 52872"/>
                <a:gd name="connsiteY0" fmla="*/ 0 h 245293"/>
                <a:gd name="connsiteX1" fmla="*/ 764 w 52872"/>
                <a:gd name="connsiteY1" fmla="*/ 144433 h 245293"/>
                <a:gd name="connsiteX2" fmla="*/ 21349 w 52872"/>
                <a:gd name="connsiteY2" fmla="*/ 245293 h 245293"/>
                <a:gd name="connsiteX0" fmla="*/ 45740 w 52731"/>
                <a:gd name="connsiteY0" fmla="*/ 0 h 245293"/>
                <a:gd name="connsiteX1" fmla="*/ 623 w 52731"/>
                <a:gd name="connsiteY1" fmla="*/ 144433 h 245293"/>
                <a:gd name="connsiteX2" fmla="*/ 21208 w 52731"/>
                <a:gd name="connsiteY2" fmla="*/ 245293 h 245293"/>
                <a:gd name="connsiteX0" fmla="*/ 45778 w 52775"/>
                <a:gd name="connsiteY0" fmla="*/ 0 h 248248"/>
                <a:gd name="connsiteX1" fmla="*/ 661 w 52775"/>
                <a:gd name="connsiteY1" fmla="*/ 144433 h 248248"/>
                <a:gd name="connsiteX2" fmla="*/ 20723 w 52775"/>
                <a:gd name="connsiteY2" fmla="*/ 248248 h 248248"/>
                <a:gd name="connsiteX0" fmla="*/ 41803 w 49059"/>
                <a:gd name="connsiteY0" fmla="*/ 0 h 261112"/>
                <a:gd name="connsiteX1" fmla="*/ 504 w 49059"/>
                <a:gd name="connsiteY1" fmla="*/ 157297 h 261112"/>
                <a:gd name="connsiteX2" fmla="*/ 20566 w 49059"/>
                <a:gd name="connsiteY2" fmla="*/ 261112 h 261112"/>
                <a:gd name="connsiteX0" fmla="*/ 41803 w 52084"/>
                <a:gd name="connsiteY0" fmla="*/ 0 h 261112"/>
                <a:gd name="connsiteX1" fmla="*/ 504 w 52084"/>
                <a:gd name="connsiteY1" fmla="*/ 157297 h 261112"/>
                <a:gd name="connsiteX2" fmla="*/ 20566 w 52084"/>
                <a:gd name="connsiteY2" fmla="*/ 261112 h 261112"/>
                <a:gd name="connsiteX0" fmla="*/ 41803 w 52466"/>
                <a:gd name="connsiteY0" fmla="*/ 0 h 261112"/>
                <a:gd name="connsiteX1" fmla="*/ 50627 w 52466"/>
                <a:gd name="connsiteY1" fmla="*/ 65611 h 261112"/>
                <a:gd name="connsiteX2" fmla="*/ 504 w 52466"/>
                <a:gd name="connsiteY2" fmla="*/ 157297 h 261112"/>
                <a:gd name="connsiteX3" fmla="*/ 20566 w 52466"/>
                <a:gd name="connsiteY3" fmla="*/ 261112 h 261112"/>
                <a:gd name="connsiteX0" fmla="*/ 41803 w 52466"/>
                <a:gd name="connsiteY0" fmla="*/ 0 h 261112"/>
                <a:gd name="connsiteX1" fmla="*/ 50627 w 52466"/>
                <a:gd name="connsiteY1" fmla="*/ 65611 h 261112"/>
                <a:gd name="connsiteX2" fmla="*/ 504 w 52466"/>
                <a:gd name="connsiteY2" fmla="*/ 157297 h 261112"/>
                <a:gd name="connsiteX3" fmla="*/ 20566 w 52466"/>
                <a:gd name="connsiteY3" fmla="*/ 261112 h 261112"/>
                <a:gd name="connsiteX0" fmla="*/ 41803 w 51494"/>
                <a:gd name="connsiteY0" fmla="*/ 0 h 261112"/>
                <a:gd name="connsiteX1" fmla="*/ 50627 w 51494"/>
                <a:gd name="connsiteY1" fmla="*/ 65611 h 261112"/>
                <a:gd name="connsiteX2" fmla="*/ 504 w 51494"/>
                <a:gd name="connsiteY2" fmla="*/ 157297 h 261112"/>
                <a:gd name="connsiteX3" fmla="*/ 20566 w 51494"/>
                <a:gd name="connsiteY3" fmla="*/ 261112 h 261112"/>
                <a:gd name="connsiteX0" fmla="*/ 23614 w 50971"/>
                <a:gd name="connsiteY0" fmla="*/ 0 h 282715"/>
                <a:gd name="connsiteX1" fmla="*/ 50627 w 50971"/>
                <a:gd name="connsiteY1" fmla="*/ 87214 h 282715"/>
                <a:gd name="connsiteX2" fmla="*/ 504 w 50971"/>
                <a:gd name="connsiteY2" fmla="*/ 178900 h 282715"/>
                <a:gd name="connsiteX3" fmla="*/ 20566 w 50971"/>
                <a:gd name="connsiteY3" fmla="*/ 282715 h 282715"/>
                <a:gd name="connsiteX0" fmla="*/ 23614 w 51746"/>
                <a:gd name="connsiteY0" fmla="*/ 0 h 282715"/>
                <a:gd name="connsiteX1" fmla="*/ 50627 w 51746"/>
                <a:gd name="connsiteY1" fmla="*/ 87214 h 282715"/>
                <a:gd name="connsiteX2" fmla="*/ 504 w 51746"/>
                <a:gd name="connsiteY2" fmla="*/ 178900 h 282715"/>
                <a:gd name="connsiteX3" fmla="*/ 20566 w 51746"/>
                <a:gd name="connsiteY3" fmla="*/ 282715 h 282715"/>
                <a:gd name="connsiteX0" fmla="*/ 24783 w 52989"/>
                <a:gd name="connsiteY0" fmla="*/ 0 h 282715"/>
                <a:gd name="connsiteX1" fmla="*/ 51796 w 52989"/>
                <a:gd name="connsiteY1" fmla="*/ 87214 h 282715"/>
                <a:gd name="connsiteX2" fmla="*/ 473 w 52989"/>
                <a:gd name="connsiteY2" fmla="*/ 204671 h 282715"/>
                <a:gd name="connsiteX3" fmla="*/ 21735 w 52989"/>
                <a:gd name="connsiteY3" fmla="*/ 282715 h 282715"/>
                <a:gd name="connsiteX0" fmla="*/ 24783 w 57296"/>
                <a:gd name="connsiteY0" fmla="*/ 0 h 282715"/>
                <a:gd name="connsiteX1" fmla="*/ 51796 w 57296"/>
                <a:gd name="connsiteY1" fmla="*/ 87214 h 282715"/>
                <a:gd name="connsiteX2" fmla="*/ 473 w 57296"/>
                <a:gd name="connsiteY2" fmla="*/ 204671 h 282715"/>
                <a:gd name="connsiteX3" fmla="*/ 21735 w 57296"/>
                <a:gd name="connsiteY3" fmla="*/ 282715 h 282715"/>
                <a:gd name="connsiteX0" fmla="*/ 24783 w 57215"/>
                <a:gd name="connsiteY0" fmla="*/ 0 h 282715"/>
                <a:gd name="connsiteX1" fmla="*/ 51796 w 57215"/>
                <a:gd name="connsiteY1" fmla="*/ 87214 h 282715"/>
                <a:gd name="connsiteX2" fmla="*/ 473 w 57215"/>
                <a:gd name="connsiteY2" fmla="*/ 204671 h 282715"/>
                <a:gd name="connsiteX3" fmla="*/ 21735 w 57215"/>
                <a:gd name="connsiteY3" fmla="*/ 282715 h 282715"/>
                <a:gd name="connsiteX0" fmla="*/ 24783 w 57384"/>
                <a:gd name="connsiteY0" fmla="*/ 0 h 282715"/>
                <a:gd name="connsiteX1" fmla="*/ 51998 w 57384"/>
                <a:gd name="connsiteY1" fmla="*/ 94873 h 282715"/>
                <a:gd name="connsiteX2" fmla="*/ 473 w 57384"/>
                <a:gd name="connsiteY2" fmla="*/ 204671 h 282715"/>
                <a:gd name="connsiteX3" fmla="*/ 21735 w 57384"/>
                <a:gd name="connsiteY3" fmla="*/ 282715 h 282715"/>
                <a:gd name="connsiteX0" fmla="*/ 24783 w 54932"/>
                <a:gd name="connsiteY0" fmla="*/ 0 h 282715"/>
                <a:gd name="connsiteX1" fmla="*/ 51998 w 54932"/>
                <a:gd name="connsiteY1" fmla="*/ 94873 h 282715"/>
                <a:gd name="connsiteX2" fmla="*/ 473 w 54932"/>
                <a:gd name="connsiteY2" fmla="*/ 204671 h 282715"/>
                <a:gd name="connsiteX3" fmla="*/ 21735 w 54932"/>
                <a:gd name="connsiteY3" fmla="*/ 282715 h 282715"/>
                <a:gd name="connsiteX0" fmla="*/ 24783 w 54932"/>
                <a:gd name="connsiteY0" fmla="*/ 0 h 282715"/>
                <a:gd name="connsiteX1" fmla="*/ 51998 w 54932"/>
                <a:gd name="connsiteY1" fmla="*/ 94873 h 282715"/>
                <a:gd name="connsiteX2" fmla="*/ 473 w 54932"/>
                <a:gd name="connsiteY2" fmla="*/ 204671 h 282715"/>
                <a:gd name="connsiteX3" fmla="*/ 21735 w 54932"/>
                <a:gd name="connsiteY3" fmla="*/ 282715 h 282715"/>
                <a:gd name="connsiteX0" fmla="*/ 24828 w 53175"/>
                <a:gd name="connsiteY0" fmla="*/ 0 h 282715"/>
                <a:gd name="connsiteX1" fmla="*/ 52043 w 53175"/>
                <a:gd name="connsiteY1" fmla="*/ 94873 h 282715"/>
                <a:gd name="connsiteX2" fmla="*/ 472 w 53175"/>
                <a:gd name="connsiteY2" fmla="*/ 204007 h 282715"/>
                <a:gd name="connsiteX3" fmla="*/ 21780 w 53175"/>
                <a:gd name="connsiteY3" fmla="*/ 282715 h 282715"/>
                <a:gd name="connsiteX0" fmla="*/ 24828 w 53175"/>
                <a:gd name="connsiteY0" fmla="*/ 0 h 282715"/>
                <a:gd name="connsiteX1" fmla="*/ 52043 w 53175"/>
                <a:gd name="connsiteY1" fmla="*/ 94873 h 282715"/>
                <a:gd name="connsiteX2" fmla="*/ 472 w 53175"/>
                <a:gd name="connsiteY2" fmla="*/ 204007 h 282715"/>
                <a:gd name="connsiteX3" fmla="*/ 21780 w 53175"/>
                <a:gd name="connsiteY3" fmla="*/ 282715 h 282715"/>
                <a:gd name="connsiteX0" fmla="*/ 24365 w 52712"/>
                <a:gd name="connsiteY0" fmla="*/ 0 h 282715"/>
                <a:gd name="connsiteX1" fmla="*/ 51580 w 52712"/>
                <a:gd name="connsiteY1" fmla="*/ 94873 h 282715"/>
                <a:gd name="connsiteX2" fmla="*/ 9 w 52712"/>
                <a:gd name="connsiteY2" fmla="*/ 204007 h 282715"/>
                <a:gd name="connsiteX3" fmla="*/ 21317 w 52712"/>
                <a:gd name="connsiteY3" fmla="*/ 282715 h 282715"/>
                <a:gd name="connsiteX0" fmla="*/ 24371 w 52718"/>
                <a:gd name="connsiteY0" fmla="*/ 0 h 282715"/>
                <a:gd name="connsiteX1" fmla="*/ 51586 w 52718"/>
                <a:gd name="connsiteY1" fmla="*/ 94873 h 282715"/>
                <a:gd name="connsiteX2" fmla="*/ 8 w 52718"/>
                <a:gd name="connsiteY2" fmla="*/ 208677 h 282715"/>
                <a:gd name="connsiteX3" fmla="*/ 21323 w 52718"/>
                <a:gd name="connsiteY3" fmla="*/ 282715 h 282715"/>
                <a:gd name="connsiteX0" fmla="*/ 24369 w 52716"/>
                <a:gd name="connsiteY0" fmla="*/ 0 h 282715"/>
                <a:gd name="connsiteX1" fmla="*/ 51584 w 52716"/>
                <a:gd name="connsiteY1" fmla="*/ 94873 h 282715"/>
                <a:gd name="connsiteX2" fmla="*/ 6 w 52716"/>
                <a:gd name="connsiteY2" fmla="*/ 208677 h 282715"/>
                <a:gd name="connsiteX3" fmla="*/ 21321 w 52716"/>
                <a:gd name="connsiteY3" fmla="*/ 282715 h 282715"/>
                <a:gd name="connsiteX0" fmla="*/ 24457 w 52804"/>
                <a:gd name="connsiteY0" fmla="*/ 0 h 282715"/>
                <a:gd name="connsiteX1" fmla="*/ 51672 w 52804"/>
                <a:gd name="connsiteY1" fmla="*/ 94873 h 282715"/>
                <a:gd name="connsiteX2" fmla="*/ 94 w 52804"/>
                <a:gd name="connsiteY2" fmla="*/ 208677 h 282715"/>
                <a:gd name="connsiteX3" fmla="*/ 21409 w 52804"/>
                <a:gd name="connsiteY3" fmla="*/ 282715 h 28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04" h="282715">
                  <a:moveTo>
                    <a:pt x="24457" y="0"/>
                  </a:moveTo>
                  <a:cubicBezTo>
                    <a:pt x="49375" y="28454"/>
                    <a:pt x="55733" y="60094"/>
                    <a:pt x="51672" y="94873"/>
                  </a:cubicBezTo>
                  <a:cubicBezTo>
                    <a:pt x="47612" y="129653"/>
                    <a:pt x="-2457" y="163915"/>
                    <a:pt x="94" y="208677"/>
                  </a:cubicBezTo>
                  <a:cubicBezTo>
                    <a:pt x="2645" y="253439"/>
                    <a:pt x="13832" y="258179"/>
                    <a:pt x="21409" y="28271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937" name=".invisible boundary"/>
            <p:cNvCxnSpPr>
              <a:stCxn id="1935" idx="7"/>
              <a:endCxn id="1936" idx="0"/>
            </p:cNvCxnSpPr>
            <p:nvPr/>
          </p:nvCxnSpPr>
          <p:spPr>
            <a:xfrm flipV="1">
              <a:off x="31035583" y="7595544"/>
              <a:ext cx="45998" cy="54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8" name=".invisible boundary"/>
            <p:cNvCxnSpPr>
              <a:stCxn id="1934" idx="0"/>
              <a:endCxn id="1935" idx="0"/>
            </p:cNvCxnSpPr>
            <p:nvPr/>
          </p:nvCxnSpPr>
          <p:spPr>
            <a:xfrm>
              <a:off x="30461038" y="7545912"/>
              <a:ext cx="26439" cy="4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" name=".invisible boundary"/>
            <p:cNvCxnSpPr>
              <a:stCxn id="1934" idx="6"/>
              <a:endCxn id="1936" idx="3"/>
            </p:cNvCxnSpPr>
            <p:nvPr/>
          </p:nvCxnSpPr>
          <p:spPr>
            <a:xfrm flipV="1">
              <a:off x="30919346" y="8402163"/>
              <a:ext cx="97085" cy="8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0" name=".invisible divider"/>
            <p:cNvCxnSpPr>
              <a:stCxn id="1935" idx="5"/>
              <a:endCxn id="1936" idx="2"/>
            </p:cNvCxnSpPr>
            <p:nvPr/>
          </p:nvCxnSpPr>
          <p:spPr>
            <a:xfrm>
              <a:off x="30901476" y="8185739"/>
              <a:ext cx="68874" cy="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1" name=".invisible divider"/>
            <p:cNvCxnSpPr>
              <a:stCxn id="1934" idx="2"/>
              <a:endCxn id="1935" idx="2"/>
            </p:cNvCxnSpPr>
            <p:nvPr/>
          </p:nvCxnSpPr>
          <p:spPr>
            <a:xfrm flipV="1">
              <a:off x="30586336" y="8036673"/>
              <a:ext cx="28717" cy="52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2" name=".invisible divider"/>
            <p:cNvCxnSpPr>
              <a:stCxn id="1934" idx="4"/>
              <a:endCxn id="1935" idx="4"/>
            </p:cNvCxnSpPr>
            <p:nvPr/>
          </p:nvCxnSpPr>
          <p:spPr>
            <a:xfrm flipV="1">
              <a:off x="30796632" y="8157714"/>
              <a:ext cx="28518" cy="6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3" name=".region class(spinal_44) id(S44_T12)"/>
            <p:cNvSpPr/>
            <p:nvPr/>
          </p:nvSpPr>
          <p:spPr>
            <a:xfrm>
              <a:off x="30393148" y="7842461"/>
              <a:ext cx="18288" cy="1828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944" name=".region class(spinal_45) id(S45_T12)"/>
            <p:cNvSpPr/>
            <p:nvPr/>
          </p:nvSpPr>
          <p:spPr>
            <a:xfrm>
              <a:off x="30709082" y="8109218"/>
              <a:ext cx="18288" cy="1828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945" name=".region class(spinal_50) id(S50_T12_T)"/>
            <p:cNvSpPr/>
            <p:nvPr/>
          </p:nvSpPr>
          <p:spPr>
            <a:xfrm>
              <a:off x="30925072" y="8262876"/>
              <a:ext cx="18288" cy="1828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946" name=".region class(spinal_43) id(S43_T12)"/>
            <p:cNvSpPr/>
            <p:nvPr/>
          </p:nvSpPr>
          <p:spPr>
            <a:xfrm>
              <a:off x="31084821" y="7853218"/>
              <a:ext cx="18288" cy="1828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4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9599</TotalTime>
  <Words>12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Ebrahimi</dc:creator>
  <cp:lastModifiedBy>David Brooks</cp:lastModifiedBy>
  <cp:revision>451</cp:revision>
  <dcterms:created xsi:type="dcterms:W3CDTF">2020-02-20T18:20:03Z</dcterms:created>
  <dcterms:modified xsi:type="dcterms:W3CDTF">2020-09-24T23:09:54Z</dcterms:modified>
</cp:coreProperties>
</file>