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599988" cy="12599988"/>
  <p:notesSz cx="6858000" cy="9144000"/>
  <p:defaultTextStyle>
    <a:defPPr>
      <a:defRPr lang="en-US"/>
    </a:defPPr>
    <a:lvl1pPr marL="0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19927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39852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59779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879705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599632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19557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39484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759411" algn="l" defTabSz="71992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12" autoAdjust="0"/>
  </p:normalViewPr>
  <p:slideViewPr>
    <p:cSldViewPr snapToGrid="0" snapToObjects="1">
      <p:cViewPr>
        <p:scale>
          <a:sx n="85" d="100"/>
          <a:sy n="85" d="100"/>
        </p:scale>
        <p:origin x="-4104" y="-136"/>
      </p:cViewPr>
      <p:guideLst>
        <p:guide orient="horz" pos="3969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3914163"/>
            <a:ext cx="10709990" cy="270083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00" y="7139994"/>
            <a:ext cx="8819992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2" y="504585"/>
            <a:ext cx="2834997" cy="1075082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00" y="504585"/>
            <a:ext cx="8294993" cy="1075082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8096660"/>
            <a:ext cx="10709990" cy="2502497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5340413"/>
            <a:ext cx="10709990" cy="275624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1992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3985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5977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797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996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1955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394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594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939999"/>
            <a:ext cx="5564995" cy="831541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939999"/>
            <a:ext cx="5564995" cy="831541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820416"/>
            <a:ext cx="5567183" cy="11754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9927" indent="0">
              <a:buNone/>
              <a:defRPr sz="3200" b="1"/>
            </a:lvl2pPr>
            <a:lvl3pPr marL="1439852" indent="0">
              <a:buNone/>
              <a:defRPr sz="2900" b="1"/>
            </a:lvl3pPr>
            <a:lvl4pPr marL="2159779" indent="0">
              <a:buNone/>
              <a:defRPr sz="2500" b="1"/>
            </a:lvl4pPr>
            <a:lvl5pPr marL="2879705" indent="0">
              <a:buNone/>
              <a:defRPr sz="2500" b="1"/>
            </a:lvl5pPr>
            <a:lvl6pPr marL="3599632" indent="0">
              <a:buNone/>
              <a:defRPr sz="2500" b="1"/>
            </a:lvl6pPr>
            <a:lvl7pPr marL="4319557" indent="0">
              <a:buNone/>
              <a:defRPr sz="2500" b="1"/>
            </a:lvl7pPr>
            <a:lvl8pPr marL="5039484" indent="0">
              <a:buNone/>
              <a:defRPr sz="2500" b="1"/>
            </a:lvl8pPr>
            <a:lvl9pPr marL="5759411" indent="0">
              <a:buNone/>
              <a:defRPr sz="2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995830"/>
            <a:ext cx="5567183" cy="725957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1" y="2820416"/>
            <a:ext cx="5569369" cy="11754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9927" indent="0">
              <a:buNone/>
              <a:defRPr sz="3200" b="1"/>
            </a:lvl2pPr>
            <a:lvl3pPr marL="1439852" indent="0">
              <a:buNone/>
              <a:defRPr sz="2900" b="1"/>
            </a:lvl3pPr>
            <a:lvl4pPr marL="2159779" indent="0">
              <a:buNone/>
              <a:defRPr sz="2500" b="1"/>
            </a:lvl4pPr>
            <a:lvl5pPr marL="2879705" indent="0">
              <a:buNone/>
              <a:defRPr sz="2500" b="1"/>
            </a:lvl5pPr>
            <a:lvl6pPr marL="3599632" indent="0">
              <a:buNone/>
              <a:defRPr sz="2500" b="1"/>
            </a:lvl6pPr>
            <a:lvl7pPr marL="4319557" indent="0">
              <a:buNone/>
              <a:defRPr sz="2500" b="1"/>
            </a:lvl7pPr>
            <a:lvl8pPr marL="5039484" indent="0">
              <a:buNone/>
              <a:defRPr sz="2500" b="1"/>
            </a:lvl8pPr>
            <a:lvl9pPr marL="5759411" indent="0">
              <a:buNone/>
              <a:defRPr sz="25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1" y="3995830"/>
            <a:ext cx="5569369" cy="725957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1" y="501667"/>
            <a:ext cx="4145309" cy="213499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501668"/>
            <a:ext cx="7043744" cy="10753741"/>
          </a:xfrm>
        </p:spPr>
        <p:txBody>
          <a:bodyPr/>
          <a:lstStyle>
            <a:lvl1pPr>
              <a:defRPr sz="50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636665"/>
            <a:ext cx="4145309" cy="8618743"/>
          </a:xfrm>
        </p:spPr>
        <p:txBody>
          <a:bodyPr/>
          <a:lstStyle>
            <a:lvl1pPr marL="0" indent="0">
              <a:buNone/>
              <a:defRPr sz="2200"/>
            </a:lvl1pPr>
            <a:lvl2pPr marL="719927" indent="0">
              <a:buNone/>
              <a:defRPr sz="1900"/>
            </a:lvl2pPr>
            <a:lvl3pPr marL="1439852" indent="0">
              <a:buNone/>
              <a:defRPr sz="1600"/>
            </a:lvl3pPr>
            <a:lvl4pPr marL="2159779" indent="0">
              <a:buNone/>
              <a:defRPr sz="1400"/>
            </a:lvl4pPr>
            <a:lvl5pPr marL="2879705" indent="0">
              <a:buNone/>
              <a:defRPr sz="1400"/>
            </a:lvl5pPr>
            <a:lvl6pPr marL="3599632" indent="0">
              <a:buNone/>
              <a:defRPr sz="1400"/>
            </a:lvl6pPr>
            <a:lvl7pPr marL="4319557" indent="0">
              <a:buNone/>
              <a:defRPr sz="1400"/>
            </a:lvl7pPr>
            <a:lvl8pPr marL="5039484" indent="0">
              <a:buNone/>
              <a:defRPr sz="1400"/>
            </a:lvl8pPr>
            <a:lvl9pPr marL="5759411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7" y="8819992"/>
            <a:ext cx="7559993" cy="104124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7" y="1125832"/>
            <a:ext cx="7559993" cy="7559993"/>
          </a:xfrm>
        </p:spPr>
        <p:txBody>
          <a:bodyPr/>
          <a:lstStyle>
            <a:lvl1pPr marL="0" indent="0">
              <a:buNone/>
              <a:defRPr sz="5000"/>
            </a:lvl1pPr>
            <a:lvl2pPr marL="719927" indent="0">
              <a:buNone/>
              <a:defRPr sz="4500"/>
            </a:lvl2pPr>
            <a:lvl3pPr marL="1439852" indent="0">
              <a:buNone/>
              <a:defRPr sz="3800"/>
            </a:lvl3pPr>
            <a:lvl4pPr marL="2159779" indent="0">
              <a:buNone/>
              <a:defRPr sz="3200"/>
            </a:lvl4pPr>
            <a:lvl5pPr marL="2879705" indent="0">
              <a:buNone/>
              <a:defRPr sz="3200"/>
            </a:lvl5pPr>
            <a:lvl6pPr marL="3599632" indent="0">
              <a:buNone/>
              <a:defRPr sz="3200"/>
            </a:lvl6pPr>
            <a:lvl7pPr marL="4319557" indent="0">
              <a:buNone/>
              <a:defRPr sz="3200"/>
            </a:lvl7pPr>
            <a:lvl8pPr marL="5039484" indent="0">
              <a:buNone/>
              <a:defRPr sz="3200"/>
            </a:lvl8pPr>
            <a:lvl9pPr marL="5759411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7" y="9861243"/>
            <a:ext cx="7559993" cy="1478747"/>
          </a:xfrm>
        </p:spPr>
        <p:txBody>
          <a:bodyPr/>
          <a:lstStyle>
            <a:lvl1pPr marL="0" indent="0">
              <a:buNone/>
              <a:defRPr sz="2200"/>
            </a:lvl1pPr>
            <a:lvl2pPr marL="719927" indent="0">
              <a:buNone/>
              <a:defRPr sz="1900"/>
            </a:lvl2pPr>
            <a:lvl3pPr marL="1439852" indent="0">
              <a:buNone/>
              <a:defRPr sz="1600"/>
            </a:lvl3pPr>
            <a:lvl4pPr marL="2159779" indent="0">
              <a:buNone/>
              <a:defRPr sz="1400"/>
            </a:lvl4pPr>
            <a:lvl5pPr marL="2879705" indent="0">
              <a:buNone/>
              <a:defRPr sz="1400"/>
            </a:lvl5pPr>
            <a:lvl6pPr marL="3599632" indent="0">
              <a:buNone/>
              <a:defRPr sz="1400"/>
            </a:lvl6pPr>
            <a:lvl7pPr marL="4319557" indent="0">
              <a:buNone/>
              <a:defRPr sz="1400"/>
            </a:lvl7pPr>
            <a:lvl8pPr marL="5039484" indent="0">
              <a:buNone/>
              <a:defRPr sz="1400"/>
            </a:lvl8pPr>
            <a:lvl9pPr marL="5759411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504583"/>
            <a:ext cx="11339989" cy="2099999"/>
          </a:xfrm>
          <a:prstGeom prst="rect">
            <a:avLst/>
          </a:prstGeom>
        </p:spPr>
        <p:txBody>
          <a:bodyPr vert="horz" lIns="143986" tIns="71993" rIns="143986" bIns="71993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939999"/>
            <a:ext cx="11339989" cy="8315410"/>
          </a:xfrm>
          <a:prstGeom prst="rect">
            <a:avLst/>
          </a:prstGeom>
        </p:spPr>
        <p:txBody>
          <a:bodyPr vert="horz" lIns="143986" tIns="71993" rIns="143986" bIns="71993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1678323"/>
            <a:ext cx="2939998" cy="670832"/>
          </a:xfrm>
          <a:prstGeom prst="rect">
            <a:avLst/>
          </a:prstGeom>
        </p:spPr>
        <p:txBody>
          <a:bodyPr vert="horz" lIns="143986" tIns="71993" rIns="143986" bIns="71993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5D92-282C-7B4B-A562-1DB2DCDF25FA}" type="datetimeFigureOut">
              <a:rPr lang="en-US" smtClean="0"/>
              <a:t>15/10/2014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7" y="11678323"/>
            <a:ext cx="3989996" cy="670832"/>
          </a:xfrm>
          <a:prstGeom prst="rect">
            <a:avLst/>
          </a:prstGeom>
        </p:spPr>
        <p:txBody>
          <a:bodyPr vert="horz" lIns="143986" tIns="71993" rIns="143986" bIns="71993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0" y="11678323"/>
            <a:ext cx="2939998" cy="670832"/>
          </a:xfrm>
          <a:prstGeom prst="rect">
            <a:avLst/>
          </a:prstGeom>
        </p:spPr>
        <p:txBody>
          <a:bodyPr vert="horz" lIns="143986" tIns="71993" rIns="143986" bIns="71993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927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44" indent="-539944" algn="l" defTabSz="719927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880" indent="-449954" algn="l" defTabSz="719927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9816" indent="-359963" algn="l" defTabSz="719927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19742" indent="-359963" algn="l" defTabSz="71992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39668" indent="-359963" algn="l" defTabSz="719927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59594" indent="-359963" algn="l" defTabSz="7199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79521" indent="-359963" algn="l" defTabSz="7199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399448" indent="-359963" algn="l" defTabSz="7199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19373" indent="-359963" algn="l" defTabSz="71992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9927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852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59779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05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9632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19557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39484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759411" algn="l" defTabSz="719927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" y="439218"/>
            <a:ext cx="11772900" cy="11772900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contourW="6350" prstMaterial="matte">
            <a:bevelT w="1625600" h="4064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38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8</cp:revision>
  <dcterms:created xsi:type="dcterms:W3CDTF">2014-10-14T16:47:22Z</dcterms:created>
  <dcterms:modified xsi:type="dcterms:W3CDTF">2014-10-15T14:27:41Z</dcterms:modified>
</cp:coreProperties>
</file>