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B6C8-1E34-4D53-8FC4-AA5CD2856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7A0ED-3CF1-4C3A-9458-80D549ABE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E0469-C4E2-479D-AC7D-AC4339F9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B27E-7360-4E05-B59C-D675C57920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4514A-2117-477F-BF55-46D3F6FC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B0CB4-E3C0-4C76-8C83-AF1BA3B3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3CAB-A631-4C76-B51E-5040840B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5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F94F-6E58-4D40-98F9-ED839144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A01FF-A90A-4EE2-95A8-275C16178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6A8E-DE8F-411D-84CE-BEC33C45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B27E-7360-4E05-B59C-D675C57920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6E39A-A42D-4159-978D-4C428D7D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6ACA0-8DC1-4152-BB36-11745EFD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3CAB-A631-4C76-B51E-5040840B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2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96E66-CFA0-4268-B199-72C3DD665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90E1D-9D76-4FF5-A009-2006B87F2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84FAD-739D-43A1-AD08-9A13C07E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B27E-7360-4E05-B59C-D675C57920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63080-7CD9-4737-8692-C2264192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0A25B-1E4A-4EFD-9054-B6DA4B01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3CAB-A631-4C76-B51E-5040840B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2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7655-9DD6-4ADC-A8ED-A9E8D188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65DBD-7D7D-43E9-B463-04D515C1A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08D62-54AE-422C-86E5-5D65FAD3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B27E-7360-4E05-B59C-D675C57920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D1CB3-36B8-49B3-BEE7-1FDB628DB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298A7-29A8-423A-BDB6-20606295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3CAB-A631-4C76-B51E-5040840B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6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C805-33B6-4D01-8C9C-BBE82C86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881C8-60F1-4C63-8EC5-FDFCF9B03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87F35-3EF7-4E17-9DB7-E9FD246B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B27E-7360-4E05-B59C-D675C57920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88B10-69B5-4B55-9B8B-04A780E9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6575C-E819-4B49-880C-3A2B56A5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3CAB-A631-4C76-B51E-5040840B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97AE-A27D-440D-B27E-8AB73C40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64C22-2C0C-486A-8C07-32E806FC8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CD3DD-D009-47F7-9D4E-B88E02659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A00EB-A654-4A46-8860-E7C3D9ED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B27E-7360-4E05-B59C-D675C57920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7D715-4D22-41B8-8FDE-6B1229CC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E0776-518E-4226-8D48-7B1BDC59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3CAB-A631-4C76-B51E-5040840B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1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32D5-4C89-41F8-B97F-E011EF6C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FF3E5-428C-4026-BD45-459B518D8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4C8DD-F53D-4F0D-88E8-74141FF73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293C3-578C-444B-8FE1-D1D0623F2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D5550-6A3C-436B-8A9E-6B860B782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AE78D-AAE0-408E-9AE4-DF2C9CF26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B27E-7360-4E05-B59C-D675C57920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CE6F3-7EC5-4E61-9A77-34D51A0B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A681F-87F6-46C7-A0FB-4E78ACC3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3CAB-A631-4C76-B51E-5040840B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62A6-3C1A-4A68-8BAE-B6ECBEDD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8D24A-2FE9-4B5C-9195-A7DEF009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B27E-7360-4E05-B59C-D675C57920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4AAA3-3813-45EB-A144-18A5F139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7DFB3-BC8D-4AC8-865F-3640F25B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3CAB-A631-4C76-B51E-5040840B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6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3EF9A-7CE4-4EAF-B896-87E54A21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B27E-7360-4E05-B59C-D675C57920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57D84-3EDC-4C12-9AB0-3545423E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4082D-D54E-4521-AFA1-040B9FA4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3CAB-A631-4C76-B51E-5040840B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1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FF85-7B50-4048-A117-5E323DE9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8DB9-4479-480F-86F0-23211A5F3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22A7D-6E40-4159-8E73-739B64317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0312C-AC72-4A18-8B7B-AA136B7E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B27E-7360-4E05-B59C-D675C57920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5ABF2-2F41-4EB6-AF62-61CC7BE1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839A8-18BF-49AE-8100-BE7F17F5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3CAB-A631-4C76-B51E-5040840B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5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6F88-7ED4-4E81-A65C-BD596141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246C7-2497-4E79-970B-6B8027D39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C3DA2-150C-41EF-BF01-27CA341DC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701AE-2AB3-467A-B8D4-772C77B0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B27E-7360-4E05-B59C-D675C57920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278A6-9C42-4143-940B-E9A7F815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3E277-5F30-4FC1-9933-45557C5F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3CAB-A631-4C76-B51E-5040840B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8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12203C-D235-4E06-B174-3496E5D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106AC-996A-48AA-8569-E4D8F0E2B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2589E-D77B-4052-8C9C-2F78B3E1B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AB27E-7360-4E05-B59C-D675C57920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FA800-7A87-4090-89AB-A7AAE8409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314FE-62D2-4B13-895D-677EAB760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93CAB-A631-4C76-B51E-5040840B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1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4">
                <a:lumMod val="60000"/>
                <a:lumOff val="40000"/>
              </a:schemeClr>
            </a:gs>
            <a:gs pos="52000">
              <a:schemeClr val="accent2"/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C071CC-A234-4356-8312-F8CD0C983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3" y="3082292"/>
            <a:ext cx="3829407" cy="693415"/>
          </a:xfrm>
        </p:spPr>
        <p:txBody>
          <a:bodyPr/>
          <a:lstStyle/>
          <a:p>
            <a:r>
              <a:rPr lang="en-US" dirty="0"/>
              <a:t>kilobyte</a:t>
            </a:r>
          </a:p>
        </p:txBody>
      </p:sp>
      <p:pic>
        <p:nvPicPr>
          <p:cNvPr id="1026" name="Picture 2" descr="Is It Time To Kill The Penny? : Planet Money : NPR">
            <a:extLst>
              <a:ext uri="{FF2B5EF4-FFF2-40B4-BE49-F238E27FC236}">
                <a16:creationId xmlns:a16="http://schemas.microsoft.com/office/drawing/2014/main" id="{EC39BBAC-7B83-4FD1-A5B4-1AEF1BEF3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" y="0"/>
            <a:ext cx="3828077" cy="287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ump Wants a Weaker Dollar. Getting One Isn't So Easy. - The New York Times">
            <a:extLst>
              <a:ext uri="{FF2B5EF4-FFF2-40B4-BE49-F238E27FC236}">
                <a16:creationId xmlns:a16="http://schemas.microsoft.com/office/drawing/2014/main" id="{03E85C0B-FDFB-451E-AD44-A479E4638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692" y="3356913"/>
            <a:ext cx="4839698" cy="322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unting $1,000 cash - YouTube">
            <a:extLst>
              <a:ext uri="{FF2B5EF4-FFF2-40B4-BE49-F238E27FC236}">
                <a16:creationId xmlns:a16="http://schemas.microsoft.com/office/drawing/2014/main" id="{0D65A167-A6BD-4933-8AC3-CEDC63632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881" y="13623"/>
            <a:ext cx="4198374" cy="236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ABCBDE9-5C9B-4033-AD18-03BBF46EBF60}"/>
              </a:ext>
            </a:extLst>
          </p:cNvPr>
          <p:cNvSpPr txBox="1">
            <a:spLocks/>
          </p:cNvSpPr>
          <p:nvPr/>
        </p:nvSpPr>
        <p:spPr>
          <a:xfrm>
            <a:off x="3849200" y="2663498"/>
            <a:ext cx="3829407" cy="69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megabyte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7C22447-B820-4EFE-9BBE-02F364848179}"/>
              </a:ext>
            </a:extLst>
          </p:cNvPr>
          <p:cNvSpPr txBox="1">
            <a:spLocks/>
          </p:cNvSpPr>
          <p:nvPr/>
        </p:nvSpPr>
        <p:spPr>
          <a:xfrm>
            <a:off x="8139881" y="2938120"/>
            <a:ext cx="3829407" cy="69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gigabyte</a:t>
            </a:r>
          </a:p>
        </p:txBody>
      </p:sp>
    </p:spTree>
    <p:extLst>
      <p:ext uri="{BB962C8B-B14F-4D97-AF65-F5344CB8AC3E}">
        <p14:creationId xmlns:p14="http://schemas.microsoft.com/office/powerpoint/2010/main" val="375686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Broeksmit, David</dc:creator>
  <cp:lastModifiedBy>Broeksmit, David</cp:lastModifiedBy>
  <cp:revision>1</cp:revision>
  <dcterms:created xsi:type="dcterms:W3CDTF">2022-03-14T18:41:34Z</dcterms:created>
  <dcterms:modified xsi:type="dcterms:W3CDTF">2022-03-14T18:46:28Z</dcterms:modified>
</cp:coreProperties>
</file>