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C02E4-99A6-43DF-88AD-2E964777C846}" v="4" dt="2021-09-27T14:01:3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79d0de4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979d0de4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42f0aec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42f0aec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42f0aece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42f0aece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2f0aec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2f0aec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ea4bfa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ea4bfa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b89dd92e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0b89dd92e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-105297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 RÉVISION</a:t>
            </a:r>
            <a:endParaRPr/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302350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5" y="304800"/>
            <a:ext cx="840080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159975" y="0"/>
            <a:ext cx="8432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l="1156" t="2612" r="74892" b="20788"/>
          <a:stretch/>
        </p:blipFill>
        <p:spPr>
          <a:xfrm>
            <a:off x="3906800" y="411800"/>
            <a:ext cx="1330399" cy="24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/>
        </p:nvSpPr>
        <p:spPr>
          <a:xfrm>
            <a:off x="0" y="-37825"/>
            <a:ext cx="9144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CELLULAIRE</a:t>
            </a:r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3">
            <a:alphaModFix/>
          </a:blip>
          <a:srcRect l="26177" t="2429" r="20156" b="83500"/>
          <a:stretch/>
        </p:blipFill>
        <p:spPr>
          <a:xfrm>
            <a:off x="3906800" y="2862525"/>
            <a:ext cx="1330399" cy="3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/>
          <p:cNvPicPr preferRelativeResize="0"/>
          <p:nvPr/>
        </p:nvPicPr>
        <p:blipFill rotWithShape="1">
          <a:blip r:embed="rId3">
            <a:alphaModFix/>
          </a:blip>
          <a:srcRect l="25748" t="17634" r="19686"/>
          <a:stretch/>
        </p:blipFill>
        <p:spPr>
          <a:xfrm>
            <a:off x="3906800" y="3177775"/>
            <a:ext cx="1330399" cy="1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3">
            <a:alphaModFix/>
          </a:blip>
          <a:srcRect l="46152" t="48548" r="21867" b="35183"/>
          <a:stretch/>
        </p:blipFill>
        <p:spPr>
          <a:xfrm>
            <a:off x="391147" y="1270274"/>
            <a:ext cx="8361701" cy="23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>
            <a:off x="544600" y="1308575"/>
            <a:ext cx="1921200" cy="232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3/12</a:t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7329500" y="1338825"/>
            <a:ext cx="1353900" cy="22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2/12</a:t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2579325" y="2087650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2-2</a:t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2579325" y="2451850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2-2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2579325" y="2861400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2-2</a:t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2579325" y="3270950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2-2</a:t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713900" y="2087650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5-10</a:t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717663" y="2451850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5-10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717663" y="2861400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5-10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3736550" y="3270950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5-10</a:t>
            </a:r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4532100" y="1074050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   col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2522550" y="1149275"/>
            <a:ext cx="4750200" cy="253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3355400" y="243050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Colonnes dans une colonne...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2568000" y="2087650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3/12</a:t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2569888" y="2474525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3/12</a:t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2569888" y="2861400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3/12</a:t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2579325" y="3270950"/>
            <a:ext cx="10437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3/12</a:t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3713900" y="2087650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9/12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3717663" y="2474525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9/12</a:t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3717663" y="2861400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9/12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3736550" y="3270950"/>
            <a:ext cx="3517200" cy="3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9/12</a:t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2568000" y="1203000"/>
            <a:ext cx="4663200" cy="894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12/12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028875" y="726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7/12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 dirty="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"card bg-light mb-3"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 dirty="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"card-header"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 dirty="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"card-body"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&lt;h5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 dirty="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"card-title"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Light card title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&lt;/h5&gt;</a:t>
            </a:r>
            <a:b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 dirty="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"card-text"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Some quick example text to build on the card title and make up the bulk of the card's content.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b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050" dirty="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 dirty="0">
              <a:solidFill>
                <a:srgbClr val="2F6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350" y="2866363"/>
            <a:ext cx="28575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(juste le gris)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"card bg-light mb-3"</a:t>
            </a: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"card-body"</a:t>
            </a: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&lt;!-- On ajoute ici le contenu du card ou une autre card si on veut une card imbriquée --&gt;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2F6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t="23195"/>
          <a:stretch/>
        </p:blipFill>
        <p:spPr>
          <a:xfrm>
            <a:off x="3396350" y="3328150"/>
            <a:ext cx="2857500" cy="15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l="53228" t="26663" r="3644" b="47018"/>
          <a:stretch/>
        </p:blipFill>
        <p:spPr>
          <a:xfrm>
            <a:off x="3512625" y="3431450"/>
            <a:ext cx="1232375" cy="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l="53228" t="26663" r="3644" b="47018"/>
          <a:stretch/>
        </p:blipFill>
        <p:spPr>
          <a:xfrm>
            <a:off x="3605975" y="3915925"/>
            <a:ext cx="1232375" cy="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l="53228" t="26663" r="3644" b="47018"/>
          <a:stretch/>
        </p:blipFill>
        <p:spPr>
          <a:xfrm>
            <a:off x="3605975" y="4112600"/>
            <a:ext cx="1232375" cy="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l="53228" t="26663" r="3644" b="47018"/>
          <a:stretch/>
        </p:blipFill>
        <p:spPr>
          <a:xfrm>
            <a:off x="4456875" y="4112600"/>
            <a:ext cx="1232375" cy="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l="53228" t="26663" r="3644" b="47018"/>
          <a:stretch/>
        </p:blipFill>
        <p:spPr>
          <a:xfrm>
            <a:off x="4745000" y="4041050"/>
            <a:ext cx="1232375" cy="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l="53228" t="26663" r="3644" b="47018"/>
          <a:stretch/>
        </p:blipFill>
        <p:spPr>
          <a:xfrm>
            <a:off x="4745000" y="3772825"/>
            <a:ext cx="1232375" cy="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l="53228" t="26663" r="3644" b="47018"/>
          <a:stretch/>
        </p:blipFill>
        <p:spPr>
          <a:xfrm>
            <a:off x="4308950" y="3517125"/>
            <a:ext cx="1232375" cy="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Affichage à l'écran (16:9)</PresentationFormat>
  <Paragraphs>30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Light Gradient</vt:lpstr>
      <vt:lpstr>EXERCICE RÉVISION</vt:lpstr>
      <vt:lpstr>Présentation PowerPoint</vt:lpstr>
      <vt:lpstr>Présentation PowerPoint</vt:lpstr>
      <vt:lpstr>Présentation PowerPoint</vt:lpstr>
      <vt:lpstr>Cards</vt:lpstr>
      <vt:lpstr>Cards (juste le gris)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RÉVISION</dc:title>
  <cp:lastModifiedBy>Shany Carle</cp:lastModifiedBy>
  <cp:revision>2</cp:revision>
  <dcterms:modified xsi:type="dcterms:W3CDTF">2021-10-26T02:00:05Z</dcterms:modified>
</cp:coreProperties>
</file>