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3cead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3cead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f169d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f169d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3cead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3cead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3cead3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f3cead3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3cead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3cead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3cead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3cead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ce06f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ce06f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721e1d8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721e1d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721e1d8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721e1d8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721e1d8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721e1d8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ce06f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ce06f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3cead3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3cead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12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1" name="Google Shape;81;p1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14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7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17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96" name="Google Shape;96;p18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8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8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18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072700" y="313275"/>
            <a:ext cx="4757400" cy="452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306750" y="313275"/>
            <a:ext cx="3452400" cy="4522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06750" y="313500"/>
            <a:ext cx="3452400" cy="452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291925" y="576900"/>
            <a:ext cx="4538100" cy="7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291925" y="1652100"/>
            <a:ext cx="4538100" cy="7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3" type="body"/>
          </p:nvPr>
        </p:nvSpPr>
        <p:spPr>
          <a:xfrm>
            <a:off x="4291925" y="2727300"/>
            <a:ext cx="4538100" cy="7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4" type="body"/>
          </p:nvPr>
        </p:nvSpPr>
        <p:spPr>
          <a:xfrm>
            <a:off x="4291925" y="3802500"/>
            <a:ext cx="4538100" cy="7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19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116" name="Google Shape;116;p20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0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0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2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22"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akephp.org/" TargetMode="External"/><Relationship Id="rId4" Type="http://schemas.openxmlformats.org/officeDocument/2006/relationships/hyperlink" Target="https://book.cakephp.org/3.0/en/intro.html" TargetMode="External"/><Relationship Id="rId5" Type="http://schemas.openxmlformats.org/officeDocument/2006/relationships/hyperlink" Target="https://www.w3schools.com/php/php_mysql_insert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CakePHP</a:t>
            </a:r>
            <a:endParaRPr/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David Browder, Anthony Morrison, Joshua Larsen, and Branden Zame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2927" r="2927" t="0"/>
          <a:stretch/>
        </p:blipFill>
        <p:spPr>
          <a:xfrm>
            <a:off x="2705775" y="-9"/>
            <a:ext cx="64382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CakePHP Request Cycle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requires a page or resource of the application.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High-level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CakeFest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Yearly conference with workshops and present</a:t>
            </a:r>
            <a:r>
              <a:rPr lang="en"/>
              <a:t>ations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Promotes the community of people to help each other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offers a link to a web based ICR for people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 project 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People contribute fixes to bugs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fork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community will translate the Cookbook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291925" y="576900"/>
            <a:ext cx="4538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https://cakephp.org/</a:t>
            </a:r>
            <a:r>
              <a:rPr lang="en"/>
              <a:t> </a:t>
            </a:r>
            <a:endParaRPr/>
          </a:p>
        </p:txBody>
      </p:sp>
      <p:sp>
        <p:nvSpPr>
          <p:cNvPr id="213" name="Google Shape;213;p34"/>
          <p:cNvSpPr txBox="1"/>
          <p:nvPr>
            <p:ph idx="2" type="body"/>
          </p:nvPr>
        </p:nvSpPr>
        <p:spPr>
          <a:xfrm>
            <a:off x="4291925" y="1652100"/>
            <a:ext cx="4538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https://book.cakephp.org/3.0/en/intro.html</a:t>
            </a:r>
            <a:endParaRPr/>
          </a:p>
        </p:txBody>
      </p:sp>
      <p:sp>
        <p:nvSpPr>
          <p:cNvPr id="214" name="Google Shape;214;p34"/>
          <p:cNvSpPr txBox="1"/>
          <p:nvPr>
            <p:ph idx="3" type="body"/>
          </p:nvPr>
        </p:nvSpPr>
        <p:spPr>
          <a:xfrm>
            <a:off x="4291925" y="2727300"/>
            <a:ext cx="4538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https://www.w3schools.com/php/php_mysql_insert.asp</a:t>
            </a:r>
            <a:endParaRPr/>
          </a:p>
        </p:txBody>
      </p:sp>
      <p:sp>
        <p:nvSpPr>
          <p:cNvPr id="215" name="Google Shape;215;p34"/>
          <p:cNvSpPr txBox="1"/>
          <p:nvPr>
            <p:ph idx="4" type="body"/>
          </p:nvPr>
        </p:nvSpPr>
        <p:spPr>
          <a:xfrm>
            <a:off x="4291925" y="3802500"/>
            <a:ext cx="4538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https://www.codeofaninja.com/2012/04/cakephp-2x-crud-tutorial.html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Any questions?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CakePHP?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PHP 7 framework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Flexible database access layer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Scaffolding system</a:t>
            </a:r>
            <a:endParaRPr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>
                <a:solidFill>
                  <a:srgbClr val="000000"/>
                </a:solidFill>
              </a:rPr>
              <a:t>Builds small and complex systems</a:t>
            </a:r>
            <a:endParaRPr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 easier, faster, and “tastier” to make.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CakePHP 3.7 Version</a:t>
            </a:r>
            <a:r>
              <a:rPr lang="en"/>
              <a:t> </a:t>
            </a:r>
            <a:r>
              <a:rPr lang="en">
                <a:solidFill>
                  <a:srgbClr val="990000"/>
                </a:solidFill>
              </a:rPr>
              <a:t>(Red Velvet)</a:t>
            </a:r>
            <a:endParaRPr>
              <a:solidFill>
                <a:srgbClr val="99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○"/>
            </a:pPr>
            <a:r>
              <a:rPr lang="en">
                <a:solidFill>
                  <a:srgbClr val="990000"/>
                </a:solidFill>
              </a:rPr>
              <a:t>Most recent version</a:t>
            </a:r>
            <a:endParaRPr>
              <a:solidFill>
                <a:srgbClr val="99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Simple and fast on building web applications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Less code required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API Documentation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References to Cake namespaces and summaries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Heavy use of GIT to access Cake repositories.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useful?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CakePHP is fast and adaptable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reinvent the wheel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</a:t>
            </a:r>
            <a:r>
              <a:rPr lang="en"/>
              <a:t> CRUD (Create Read update and Delete) for database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from any kind of web site directory site, with little to no Apache setup involved.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Conventions over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View and Controller Layer’s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 Code Generation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20800" y="2069750"/>
            <a:ext cx="87024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Bake script generates controllers, models and template files for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List of commands to help the user navigate and accomplish their goal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Bake guides the user through the class creation process when run with no command line </a:t>
            </a:r>
            <a:r>
              <a:rPr lang="en">
                <a:solidFill>
                  <a:srgbClr val="000000"/>
                </a:solidFill>
              </a:rPr>
              <a:t>arguments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themes for template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 create your own theme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Layer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Implements Business Logic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Responsible for Data Retreival and conversion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Includes processing, validating, associating, and other tasks related to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below shows how to find users as well as add a user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5" y="3279800"/>
            <a:ext cx="29337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275" y="3332188"/>
            <a:ext cx="46291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Layer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Renders A presentation of Model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Responsible for using the information to produce a presentational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use Model Data to render an HTML View Template or an XML formatted Result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3491163"/>
            <a:ext cx="5286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Layer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Handles Requests from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Manager that ensures all resources needed for a task are delegated to proper Workers.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Below is an example of a user registration controller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00" y="3246525"/>
            <a:ext cx="4637051" cy="1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Code Cake VS Dough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Cake										Dough(regular PHP)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2531277"/>
            <a:ext cx="4392726" cy="2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275" y="2310750"/>
            <a:ext cx="2909276" cy="2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CakePHP can be used anywhere regular PHP is used.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Some business who have used CakePHP include: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Printivo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Blendtec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Sainsbury’s Bank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Videoo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