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9135" y="4385890"/>
            <a:ext cx="11987443" cy="2085363"/>
            <a:chOff x="3149135" y="4385890"/>
            <a:chExt cx="11987443" cy="20853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135" y="4385890"/>
              <a:ext cx="11987443" cy="20853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70835" y="7169465"/>
            <a:ext cx="1524996" cy="128571"/>
            <a:chOff x="8370835" y="7169465"/>
            <a:chExt cx="1524996" cy="1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370835" y="7169465"/>
              <a:ext cx="1524996" cy="1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70853" y="6641230"/>
            <a:ext cx="516186" cy="777986"/>
            <a:chOff x="15370853" y="6641230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15370853" y="6641230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1151" y="8132224"/>
            <a:ext cx="3660834" cy="4971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51576" y="4448005"/>
            <a:ext cx="10235056" cy="20585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6085" y="2232745"/>
            <a:ext cx="9640714" cy="34485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9469" y="1859514"/>
            <a:ext cx="12201346" cy="7429704"/>
            <a:chOff x="5569469" y="1859514"/>
            <a:chExt cx="12201346" cy="7429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9469" y="1859514"/>
              <a:ext cx="12201346" cy="74297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185" y="640047"/>
            <a:ext cx="1569525" cy="508711"/>
            <a:chOff x="604185" y="640047"/>
            <a:chExt cx="1569525" cy="5087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185" y="640047"/>
              <a:ext cx="1569525" cy="5087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72511" y="2782072"/>
            <a:ext cx="11795261" cy="28571"/>
            <a:chOff x="5772511" y="2782072"/>
            <a:chExt cx="1179526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2511" y="2782072"/>
              <a:ext cx="11795261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8059" y="1783326"/>
            <a:ext cx="2686297" cy="15505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88735" y="3140611"/>
            <a:ext cx="11613909" cy="56260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38674" y="1985811"/>
            <a:ext cx="1889230" cy="8435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32487" y="5304202"/>
            <a:ext cx="5608632" cy="4146361"/>
            <a:chOff x="332487" y="5304202"/>
            <a:chExt cx="5608632" cy="41463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2487" y="5304202"/>
              <a:ext cx="5608632" cy="4146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2969" y="2584469"/>
            <a:ext cx="792432" cy="150000"/>
            <a:chOff x="282969" y="2584469"/>
            <a:chExt cx="792432" cy="15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82969" y="2584469"/>
              <a:ext cx="792432" cy="15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185" y="640047"/>
            <a:ext cx="1569525" cy="508711"/>
            <a:chOff x="604185" y="640047"/>
            <a:chExt cx="1569525" cy="5087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185" y="640047"/>
              <a:ext cx="1569525" cy="5087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21309" y="403138"/>
            <a:ext cx="6160602" cy="5174274"/>
            <a:chOff x="3721309" y="403138"/>
            <a:chExt cx="6160602" cy="51742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1309" y="403138"/>
              <a:ext cx="6160602" cy="517427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8059" y="1783326"/>
            <a:ext cx="2686297" cy="15505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37458" y="2457649"/>
            <a:ext cx="15777809" cy="14706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37458" y="3502024"/>
            <a:ext cx="15777809" cy="14706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34800" y="9997553"/>
            <a:ext cx="1624186" cy="3364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80073" y="693020"/>
            <a:ext cx="3653339" cy="3653339"/>
            <a:chOff x="12080073" y="693020"/>
            <a:chExt cx="3653339" cy="36533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3000000">
              <a:off x="12080073" y="693020"/>
              <a:ext cx="3653339" cy="36533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00385" y="-746843"/>
            <a:ext cx="5212714" cy="5212714"/>
            <a:chOff x="11300385" y="-746843"/>
            <a:chExt cx="5212714" cy="5212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060000">
              <a:off x="11300385" y="-746843"/>
              <a:ext cx="5212714" cy="5212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01534" y="5142857"/>
            <a:ext cx="7122836" cy="4611167"/>
            <a:chOff x="11001534" y="5142857"/>
            <a:chExt cx="7122836" cy="46111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1534" y="5142857"/>
              <a:ext cx="7122836" cy="461116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2282" y="5031256"/>
            <a:ext cx="11174794" cy="47649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17688" y="2229003"/>
            <a:ext cx="9450337" cy="5827708"/>
            <a:chOff x="4417688" y="2229003"/>
            <a:chExt cx="9450337" cy="58277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7688" y="2229003"/>
              <a:ext cx="9450337" cy="58277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3314" y="7866811"/>
            <a:ext cx="7040000" cy="2225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8612" y="1028602"/>
            <a:ext cx="7119919" cy="2085363"/>
            <a:chOff x="1438612" y="1028602"/>
            <a:chExt cx="7119919" cy="20853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12" y="1028602"/>
              <a:ext cx="7119919" cy="20853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457" y="6906848"/>
            <a:ext cx="7650054" cy="28571"/>
            <a:chOff x="4639457" y="6906848"/>
            <a:chExt cx="7650054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639457" y="6906848"/>
              <a:ext cx="7650054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1345" y="3003726"/>
            <a:ext cx="10111641" cy="28571"/>
            <a:chOff x="8521345" y="3003726"/>
            <a:chExt cx="10111641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1345" y="3003726"/>
              <a:ext cx="10111641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3668" y="1125650"/>
            <a:ext cx="1660802" cy="28571"/>
            <a:chOff x="-173668" y="1125650"/>
            <a:chExt cx="166080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3668" y="1125650"/>
              <a:ext cx="166080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59737" y="1604518"/>
            <a:ext cx="566240" cy="933529"/>
            <a:chOff x="8859737" y="1604518"/>
            <a:chExt cx="566240" cy="9335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8859737" y="1604518"/>
              <a:ext cx="566240" cy="9335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93705" y="3646106"/>
            <a:ext cx="748167" cy="36730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8725" y="3085555"/>
            <a:ext cx="753579" cy="3740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65905" y="1210178"/>
            <a:ext cx="6112042" cy="166826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92477" y="3646106"/>
            <a:ext cx="3798681" cy="38094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01663" y="1532488"/>
            <a:ext cx="4534572" cy="1218491"/>
            <a:chOff x="4201663" y="1532488"/>
            <a:chExt cx="4534572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1663" y="1532488"/>
              <a:ext cx="4534572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185" y="640047"/>
            <a:ext cx="1569525" cy="508711"/>
            <a:chOff x="604185" y="640047"/>
            <a:chExt cx="1569525" cy="5087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185" y="640047"/>
              <a:ext cx="1569525" cy="5087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84871" y="465972"/>
            <a:ext cx="516186" cy="777986"/>
            <a:chOff x="9384871" y="465972"/>
            <a:chExt cx="516186" cy="7779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140000">
              <a:off x="9384871" y="465972"/>
              <a:ext cx="516186" cy="7779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21868" y="3823195"/>
            <a:ext cx="3814012" cy="150000"/>
            <a:chOff x="-1221868" y="3823195"/>
            <a:chExt cx="3814012" cy="15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-1221868" y="3823195"/>
              <a:ext cx="3814012" cy="15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86169" y="2141734"/>
            <a:ext cx="9072561" cy="28571"/>
            <a:chOff x="9086169" y="2141734"/>
            <a:chExt cx="9072561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6169" y="2141734"/>
              <a:ext cx="9072561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221908" y="6952264"/>
            <a:ext cx="4734114" cy="28571"/>
            <a:chOff x="-221908" y="6952264"/>
            <a:chExt cx="4734114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-221908" y="6952264"/>
              <a:ext cx="4734114" cy="285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3463" y="1714753"/>
            <a:ext cx="3098887" cy="8604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92592" y="3280278"/>
            <a:ext cx="13405432" cy="374372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0440" y="1785230"/>
            <a:ext cx="2067050" cy="20565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01663" y="1532488"/>
            <a:ext cx="4534572" cy="1218491"/>
            <a:chOff x="4201663" y="1532488"/>
            <a:chExt cx="4534572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1663" y="1532488"/>
              <a:ext cx="4534572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185" y="640047"/>
            <a:ext cx="1569525" cy="508711"/>
            <a:chOff x="604185" y="640047"/>
            <a:chExt cx="1569525" cy="5087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185" y="640047"/>
              <a:ext cx="1569525" cy="5087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84871" y="465972"/>
            <a:ext cx="516186" cy="777986"/>
            <a:chOff x="9384871" y="465972"/>
            <a:chExt cx="516186" cy="7779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140000">
              <a:off x="9384871" y="465972"/>
              <a:ext cx="516186" cy="7779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21868" y="3823195"/>
            <a:ext cx="3814012" cy="150000"/>
            <a:chOff x="-1221868" y="3823195"/>
            <a:chExt cx="3814012" cy="15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-1221868" y="3823195"/>
              <a:ext cx="3814012" cy="15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86169" y="2141734"/>
            <a:ext cx="9072561" cy="28571"/>
            <a:chOff x="9086169" y="2141734"/>
            <a:chExt cx="9072561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6169" y="2141734"/>
              <a:ext cx="9072561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221908" y="6952264"/>
            <a:ext cx="4734114" cy="28571"/>
            <a:chOff x="-221908" y="6952264"/>
            <a:chExt cx="4734114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-221908" y="6952264"/>
              <a:ext cx="4734114" cy="285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3463" y="1714753"/>
            <a:ext cx="3098887" cy="8604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92592" y="3280278"/>
            <a:ext cx="9730498" cy="77424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0440" y="1785230"/>
            <a:ext cx="2067050" cy="205650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01663" y="4086059"/>
            <a:ext cx="10839746" cy="5732411"/>
            <a:chOff x="4201663" y="4086059"/>
            <a:chExt cx="10839746" cy="57324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1663" y="4086059"/>
              <a:ext cx="10839746" cy="5732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92580" y="1991189"/>
            <a:ext cx="4382536" cy="1218491"/>
            <a:chOff x="3892580" y="1991189"/>
            <a:chExt cx="4382536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2580" y="1991189"/>
              <a:ext cx="4382536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185" y="640047"/>
            <a:ext cx="1569525" cy="508711"/>
            <a:chOff x="604185" y="640047"/>
            <a:chExt cx="1569525" cy="5087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185" y="640047"/>
              <a:ext cx="1569525" cy="5087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84871" y="465972"/>
            <a:ext cx="516186" cy="777986"/>
            <a:chOff x="9384871" y="465972"/>
            <a:chExt cx="516186" cy="7779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140000">
              <a:off x="9384871" y="465972"/>
              <a:ext cx="516186" cy="7779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21868" y="3823195"/>
            <a:ext cx="3814012" cy="150000"/>
            <a:chOff x="-1221868" y="3823195"/>
            <a:chExt cx="3814012" cy="15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-1221868" y="3823195"/>
              <a:ext cx="3814012" cy="15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86169" y="2141734"/>
            <a:ext cx="9072561" cy="28571"/>
            <a:chOff x="9086169" y="2141734"/>
            <a:chExt cx="9072561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6169" y="2141734"/>
              <a:ext cx="9072561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221908" y="6952264"/>
            <a:ext cx="4734114" cy="28571"/>
            <a:chOff x="-221908" y="6952264"/>
            <a:chExt cx="4734114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-221908" y="6952264"/>
              <a:ext cx="4734114" cy="285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08536" y="2171875"/>
            <a:ext cx="2408125" cy="8604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84048" y="3583189"/>
            <a:ext cx="13898213" cy="449800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0440" y="1785230"/>
            <a:ext cx="2067050" cy="20565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4653" y="2125687"/>
            <a:ext cx="12201346" cy="7274609"/>
            <a:chOff x="4844653" y="2125687"/>
            <a:chExt cx="12201346" cy="72746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4653" y="2125687"/>
              <a:ext cx="12201346" cy="72746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16303" y="4128761"/>
            <a:ext cx="3202881" cy="150000"/>
            <a:chOff x="-916303" y="4128761"/>
            <a:chExt cx="3202881" cy="1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916303" y="4128761"/>
              <a:ext cx="3202881" cy="1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4185" y="640047"/>
            <a:ext cx="1569525" cy="508711"/>
            <a:chOff x="604185" y="640047"/>
            <a:chExt cx="1569525" cy="5087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185" y="640047"/>
              <a:ext cx="1569525" cy="5087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60129" y="3282476"/>
            <a:ext cx="11963886" cy="28571"/>
            <a:chOff x="4960129" y="3282476"/>
            <a:chExt cx="11963886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0129" y="3282476"/>
              <a:ext cx="11963886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62616" y="3859786"/>
            <a:ext cx="446833" cy="736669"/>
            <a:chOff x="17062616" y="3859786"/>
            <a:chExt cx="446833" cy="7366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">
              <a:off x="17062616" y="3859786"/>
              <a:ext cx="446833" cy="73666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4011" y="3751630"/>
            <a:ext cx="11194356" cy="47924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6409" y="2049498"/>
            <a:ext cx="2082697" cy="8695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4185" y="640047"/>
            <a:ext cx="1569525" cy="508711"/>
            <a:chOff x="604185" y="640047"/>
            <a:chExt cx="1569525" cy="5087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185" y="640047"/>
              <a:ext cx="1569525" cy="5087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30208" y="4414855"/>
            <a:ext cx="2630692" cy="150000"/>
            <a:chOff x="-630208" y="4414855"/>
            <a:chExt cx="2630692" cy="150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630208" y="4414855"/>
              <a:ext cx="2630692" cy="150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8059" y="1783326"/>
            <a:ext cx="2744278" cy="15219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44653" y="2125687"/>
            <a:ext cx="12201346" cy="7274609"/>
            <a:chOff x="4844653" y="2125687"/>
            <a:chExt cx="12201346" cy="72746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4653" y="2125687"/>
              <a:ext cx="12201346" cy="72746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60129" y="3282476"/>
            <a:ext cx="11963886" cy="28571"/>
            <a:chOff x="4960129" y="3282476"/>
            <a:chExt cx="11963886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0129" y="3282476"/>
              <a:ext cx="11963886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62616" y="3859786"/>
            <a:ext cx="446833" cy="736669"/>
            <a:chOff x="17062616" y="3859786"/>
            <a:chExt cx="446833" cy="7366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">
              <a:off x="17062616" y="3859786"/>
              <a:ext cx="446833" cy="73666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66050" y="2497564"/>
            <a:ext cx="3276078" cy="8435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64011" y="3751630"/>
            <a:ext cx="11138375" cy="40783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7853" y="4727211"/>
            <a:ext cx="2005981" cy="150000"/>
            <a:chOff x="-317853" y="4727211"/>
            <a:chExt cx="2005981" cy="15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317853" y="4727211"/>
              <a:ext cx="2005981" cy="15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4185" y="640047"/>
            <a:ext cx="1569525" cy="508711"/>
            <a:chOff x="604185" y="640047"/>
            <a:chExt cx="1569525" cy="5087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185" y="640047"/>
              <a:ext cx="1569525" cy="5087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8059" y="1783326"/>
            <a:ext cx="2744278" cy="15219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83559" y="2203142"/>
            <a:ext cx="22184987" cy="12924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83559" y="3152995"/>
            <a:ext cx="22184987" cy="12924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683559" y="4108720"/>
            <a:ext cx="22184987" cy="12289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683559" y="5107146"/>
            <a:ext cx="22184987" cy="12924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683559" y="6073686"/>
            <a:ext cx="22184987" cy="12924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83559" y="7042600"/>
            <a:ext cx="22184987" cy="129245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683559" y="8038404"/>
            <a:ext cx="22184987" cy="12924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32954" y="693221"/>
            <a:ext cx="795411" cy="3294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28234" y="1581161"/>
            <a:ext cx="2989413" cy="610488"/>
            <a:chOff x="4728234" y="1581161"/>
            <a:chExt cx="2989413" cy="61048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8234" y="1581161"/>
              <a:ext cx="2989413" cy="6104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54341" y="1859514"/>
            <a:ext cx="3408403" cy="610488"/>
            <a:chOff x="12654341" y="1859514"/>
            <a:chExt cx="3408403" cy="61048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2654341" y="1859514"/>
              <a:ext cx="3408403" cy="610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4653" y="1620938"/>
            <a:ext cx="12201346" cy="7429704"/>
            <a:chOff x="4844653" y="1620938"/>
            <a:chExt cx="12201346" cy="7429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4653" y="1620938"/>
              <a:ext cx="12201346" cy="74297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32" y="5039632"/>
            <a:ext cx="1381139" cy="150000"/>
            <a:chOff x="-5432" y="5039632"/>
            <a:chExt cx="1381139" cy="1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5432" y="5039632"/>
              <a:ext cx="1381139" cy="1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4185" y="640047"/>
            <a:ext cx="1569525" cy="508711"/>
            <a:chOff x="604185" y="640047"/>
            <a:chExt cx="1569525" cy="5087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185" y="640047"/>
              <a:ext cx="1569525" cy="5087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49007" y="2701399"/>
            <a:ext cx="11795261" cy="28571"/>
            <a:chOff x="5049007" y="2701399"/>
            <a:chExt cx="11795261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9007" y="2701399"/>
              <a:ext cx="11795261" cy="2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8059" y="1783326"/>
            <a:ext cx="2686297" cy="15505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66687" y="2920058"/>
            <a:ext cx="11659880" cy="43978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8097" y="1842278"/>
            <a:ext cx="1889230" cy="8435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4900" y="5814585"/>
            <a:ext cx="4596604" cy="3662025"/>
            <a:chOff x="514900" y="5814585"/>
            <a:chExt cx="4596604" cy="36620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4900" y="5814585"/>
              <a:ext cx="4596604" cy="3662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2023-06-15T18:26:06Z</dcterms:created>
  <dcterms:modified xsi:type="dcterms:W3CDTF">2023-06-15T18:26:06Z</dcterms:modified>
</cp:coreProperties>
</file>