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7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Pass 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Diego </a:t>
            </a:r>
            <a:r>
              <a:rPr lang="en-US" dirty="0" err="1" smtClean="0"/>
              <a:t>Banos</a:t>
            </a:r>
            <a:r>
              <a:rPr lang="en-US" dirty="0" smtClean="0"/>
              <a:t> </a:t>
            </a:r>
            <a:r>
              <a:rPr lang="en-US" dirty="0" err="1" smtClean="0"/>
              <a:t>Salavarría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other functions like: </a:t>
            </a:r>
            <a:r>
              <a:rPr lang="en-US" dirty="0" err="1" smtClean="0"/>
              <a:t>HighPassFilter</a:t>
            </a:r>
            <a:r>
              <a:rPr lang="en-US" dirty="0" smtClean="0"/>
              <a:t>(), </a:t>
            </a:r>
            <a:r>
              <a:rPr lang="en-US" dirty="0" err="1" smtClean="0"/>
              <a:t>BandPassFilter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Making it stereo</a:t>
            </a:r>
          </a:p>
          <a:p>
            <a:r>
              <a:rPr lang="en-US" dirty="0" smtClean="0"/>
              <a:t>Making it real time</a:t>
            </a:r>
          </a:p>
          <a:p>
            <a:r>
              <a:rPr lang="en-US" dirty="0" smtClean="0"/>
              <a:t>Making an “EQ-3” tool</a:t>
            </a:r>
          </a:p>
        </p:txBody>
      </p:sp>
    </p:spTree>
    <p:extLst>
      <p:ext uri="{BB962C8B-B14F-4D97-AF65-F5344CB8AC3E}">
        <p14:creationId xmlns:p14="http://schemas.microsoft.com/office/powerpoint/2010/main" val="39172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 program that takes an input file and returns the processed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1030" name="Picture 6" descr="http://digitalsoundandmusic.com/wp-content/uploads/2014/06/Figure-7.46-Overview-of-vocoder-implem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10" y="1655513"/>
            <a:ext cx="7921580" cy="426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34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1026" name="Picture 2" descr="https://www.granular.academy/wp-content/uploads/2018/06/EQ-Eight-Ableton-Tutorial-Tip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23" y="2386941"/>
            <a:ext cx="4384353" cy="236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97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i="1" dirty="0" err="1" smtClean="0"/>
              <a:t>sndfile.h</a:t>
            </a:r>
            <a:endParaRPr lang="en-US" i="1" dirty="0" smtClean="0"/>
          </a:p>
          <a:p>
            <a:r>
              <a:rPr lang="en-US" dirty="0" smtClean="0"/>
              <a:t>Reads an input file with </a:t>
            </a:r>
            <a:r>
              <a:rPr lang="en-US" i="1" dirty="0" err="1" smtClean="0"/>
              <a:t>sf_open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07475"/>
            <a:ext cx="6728664" cy="16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7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07672"/>
            <a:ext cx="9601200" cy="3581400"/>
          </a:xfrm>
        </p:spPr>
        <p:txBody>
          <a:bodyPr/>
          <a:lstStyle/>
          <a:p>
            <a:r>
              <a:rPr lang="en-US" dirty="0" smtClean="0"/>
              <a:t>Processes the file with </a:t>
            </a:r>
            <a:r>
              <a:rPr lang="en-US" b="1" dirty="0" err="1" smtClean="0"/>
              <a:t>LowPassFilter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02740"/>
            <a:ext cx="9702140" cy="32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2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9537"/>
            <a:ext cx="9601200" cy="3581400"/>
          </a:xfrm>
        </p:spPr>
        <p:txBody>
          <a:bodyPr/>
          <a:lstStyle/>
          <a:p>
            <a:r>
              <a:rPr lang="en-US" dirty="0" smtClean="0"/>
              <a:t>After being processed, it writes a new file with the new audio using </a:t>
            </a:r>
            <a:r>
              <a:rPr lang="en-US" i="1" dirty="0" err="1" smtClean="0"/>
              <a:t>sf_open</a:t>
            </a:r>
            <a:r>
              <a:rPr lang="en-US" dirty="0" smtClean="0"/>
              <a:t> in write mode.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13" y="2706337"/>
            <a:ext cx="9956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0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works?</a:t>
            </a:r>
            <a:br>
              <a:rPr lang="en-US" dirty="0" smtClean="0"/>
            </a:br>
            <a:r>
              <a:rPr lang="en-US" dirty="0" smtClean="0"/>
              <a:t>What does not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 what it’s supposed to do, but maybe the output could be a bit more interesting.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506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</TotalTime>
  <Words>114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Arial</vt:lpstr>
      <vt:lpstr>Crop</vt:lpstr>
      <vt:lpstr>Low Pass filter</vt:lpstr>
      <vt:lpstr>What is?</vt:lpstr>
      <vt:lpstr>Why?</vt:lpstr>
      <vt:lpstr>Why?</vt:lpstr>
      <vt:lpstr>How?</vt:lpstr>
      <vt:lpstr>How?</vt:lpstr>
      <vt:lpstr>How?</vt:lpstr>
      <vt:lpstr>Demo!</vt:lpstr>
      <vt:lpstr>What works? What does not work?</vt:lpstr>
      <vt:lpstr>Future Implementation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Pass filter</dc:title>
  <dc:creator>Microsoft Office User</dc:creator>
  <cp:lastModifiedBy>Microsoft Office User</cp:lastModifiedBy>
  <cp:revision>9</cp:revision>
  <dcterms:created xsi:type="dcterms:W3CDTF">2019-12-20T14:13:22Z</dcterms:created>
  <dcterms:modified xsi:type="dcterms:W3CDTF">2019-12-20T14:30:20Z</dcterms:modified>
</cp:coreProperties>
</file>