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8" r:id="rId6"/>
    <p:sldId id="269" r:id="rId7"/>
    <p:sldId id="261" r:id="rId8"/>
    <p:sldId id="262" r:id="rId9"/>
    <p:sldId id="271" r:id="rId10"/>
    <p:sldId id="272" r:id="rId11"/>
    <p:sldId id="273" r:id="rId12"/>
    <p:sldId id="274" r:id="rId13"/>
    <p:sldId id="270" r:id="rId14"/>
    <p:sldId id="263" r:id="rId15"/>
    <p:sldId id="264" r:id="rId16"/>
    <p:sldId id="267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30927-BF2B-412A-B644-288CDC72F9AF}" type="doc">
      <dgm:prSet loTypeId="urn:microsoft.com/office/officeart/2005/8/layout/pList2" loCatId="list" qsTypeId="urn:microsoft.com/office/officeart/2005/8/quickstyle/simple4" qsCatId="simple" csTypeId="urn:microsoft.com/office/officeart/2005/8/colors/accent1_2" csCatId="accent1" phldr="1"/>
      <dgm:spPr/>
    </dgm:pt>
    <dgm:pt modelId="{6F9A2145-E703-47D4-AC11-EEDAFBDF4D39}">
      <dgm:prSet phldrT="[Text]"/>
      <dgm:spPr/>
      <dgm:t>
        <a:bodyPr/>
        <a:lstStyle/>
        <a:p>
          <a:r>
            <a:rPr lang="en-US" dirty="0" err="1"/>
            <a:t>Arduino</a:t>
          </a:r>
          <a:endParaRPr lang="en-US" dirty="0"/>
        </a:p>
        <a:p>
          <a:r>
            <a:rPr lang="en-US" dirty="0"/>
            <a:t> UNO</a:t>
          </a:r>
        </a:p>
      </dgm:t>
    </dgm:pt>
    <dgm:pt modelId="{310408E9-EDFD-4222-8354-34E50E99377F}" type="parTrans" cxnId="{D6E4B17B-1422-429A-AB5C-E34153377396}">
      <dgm:prSet/>
      <dgm:spPr/>
      <dgm:t>
        <a:bodyPr/>
        <a:lstStyle/>
        <a:p>
          <a:endParaRPr lang="en-US"/>
        </a:p>
      </dgm:t>
    </dgm:pt>
    <dgm:pt modelId="{D8846314-9FC2-495A-8617-ABEB9567FB87}" type="sibTrans" cxnId="{D6E4B17B-1422-429A-AB5C-E34153377396}">
      <dgm:prSet/>
      <dgm:spPr/>
      <dgm:t>
        <a:bodyPr/>
        <a:lstStyle/>
        <a:p>
          <a:endParaRPr lang="en-US"/>
        </a:p>
      </dgm:t>
    </dgm:pt>
    <dgm:pt modelId="{89FAB5A5-40F0-466B-94CA-3FEA6310A0BD}">
      <dgm:prSet phldrT="[Text]"/>
      <dgm:spPr/>
      <dgm:t>
        <a:bodyPr/>
        <a:lstStyle/>
        <a:p>
          <a:r>
            <a:rPr lang="en-US" dirty="0"/>
            <a:t>Servo </a:t>
          </a:r>
        </a:p>
        <a:p>
          <a:r>
            <a:rPr lang="en-US" dirty="0"/>
            <a:t>Motor</a:t>
          </a:r>
        </a:p>
      </dgm:t>
    </dgm:pt>
    <dgm:pt modelId="{BC95DDF2-BB8A-427E-9101-D0597FBB859E}" type="parTrans" cxnId="{388F42F0-A718-40DC-9370-6B5C555C24B9}">
      <dgm:prSet/>
      <dgm:spPr/>
      <dgm:t>
        <a:bodyPr/>
        <a:lstStyle/>
        <a:p>
          <a:endParaRPr lang="en-US"/>
        </a:p>
      </dgm:t>
    </dgm:pt>
    <dgm:pt modelId="{F335EE61-7D2A-463A-BAAF-34A7E272FF7D}" type="sibTrans" cxnId="{388F42F0-A718-40DC-9370-6B5C555C24B9}">
      <dgm:prSet/>
      <dgm:spPr/>
      <dgm:t>
        <a:bodyPr/>
        <a:lstStyle/>
        <a:p>
          <a:endParaRPr lang="en-US"/>
        </a:p>
      </dgm:t>
    </dgm:pt>
    <dgm:pt modelId="{2E787106-4E29-4906-88E3-FD1C2908F50F}">
      <dgm:prSet phldrT="[Text]"/>
      <dgm:spPr/>
      <dgm:t>
        <a:bodyPr/>
        <a:lstStyle/>
        <a:p>
          <a:r>
            <a:rPr lang="en-US" dirty="0"/>
            <a:t>Gear </a:t>
          </a:r>
        </a:p>
        <a:p>
          <a:r>
            <a:rPr lang="en-US" dirty="0"/>
            <a:t>Motor</a:t>
          </a:r>
        </a:p>
      </dgm:t>
    </dgm:pt>
    <dgm:pt modelId="{3B165FEA-F6EE-4738-AE49-39BE486DEBEE}" type="parTrans" cxnId="{E29B422F-5FAE-4C6A-87D9-861BB498896F}">
      <dgm:prSet/>
      <dgm:spPr/>
      <dgm:t>
        <a:bodyPr/>
        <a:lstStyle/>
        <a:p>
          <a:endParaRPr lang="en-US"/>
        </a:p>
      </dgm:t>
    </dgm:pt>
    <dgm:pt modelId="{3E79B87C-9AD6-424A-B1CF-86DD1AD67186}" type="sibTrans" cxnId="{E29B422F-5FAE-4C6A-87D9-861BB498896F}">
      <dgm:prSet/>
      <dgm:spPr/>
      <dgm:t>
        <a:bodyPr/>
        <a:lstStyle/>
        <a:p>
          <a:endParaRPr lang="en-US"/>
        </a:p>
      </dgm:t>
    </dgm:pt>
    <dgm:pt modelId="{1C60685A-F7FD-458A-860C-B4DC110A3A63}">
      <dgm:prSet/>
      <dgm:spPr/>
      <dgm:t>
        <a:bodyPr/>
        <a:lstStyle/>
        <a:p>
          <a:r>
            <a:rPr lang="en-US" dirty="0"/>
            <a:t>AF Motor</a:t>
          </a:r>
        </a:p>
        <a:p>
          <a:r>
            <a:rPr lang="en-US" dirty="0"/>
            <a:t> Shield</a:t>
          </a:r>
        </a:p>
      </dgm:t>
    </dgm:pt>
    <dgm:pt modelId="{743E1AFB-43F6-4F42-B600-05E97C18F578}" type="parTrans" cxnId="{262C348D-6981-4414-89F5-44C17E655E84}">
      <dgm:prSet/>
      <dgm:spPr/>
      <dgm:t>
        <a:bodyPr/>
        <a:lstStyle/>
        <a:p>
          <a:endParaRPr lang="en-US"/>
        </a:p>
      </dgm:t>
    </dgm:pt>
    <dgm:pt modelId="{6A318EF6-CE97-47D6-ABAF-10978416B624}" type="sibTrans" cxnId="{262C348D-6981-4414-89F5-44C17E655E84}">
      <dgm:prSet/>
      <dgm:spPr/>
      <dgm:t>
        <a:bodyPr/>
        <a:lstStyle/>
        <a:p>
          <a:endParaRPr lang="en-US"/>
        </a:p>
      </dgm:t>
    </dgm:pt>
    <dgm:pt modelId="{870F798A-1C4F-4F44-B321-B40637AF9B0F}">
      <dgm:prSet/>
      <dgm:spPr/>
      <dgm:t>
        <a:bodyPr/>
        <a:lstStyle/>
        <a:p>
          <a:r>
            <a:rPr lang="en-US" dirty="0"/>
            <a:t>Ultrasonic</a:t>
          </a:r>
        </a:p>
        <a:p>
          <a:r>
            <a:rPr lang="en-US" dirty="0"/>
            <a:t> Sensor</a:t>
          </a:r>
        </a:p>
      </dgm:t>
    </dgm:pt>
    <dgm:pt modelId="{E15C3101-4851-4751-B5D7-A8D4430AA603}" type="parTrans" cxnId="{96E7218A-4E33-4504-88CA-EA14B91B65CC}">
      <dgm:prSet/>
      <dgm:spPr/>
      <dgm:t>
        <a:bodyPr/>
        <a:lstStyle/>
        <a:p>
          <a:endParaRPr lang="en-US"/>
        </a:p>
      </dgm:t>
    </dgm:pt>
    <dgm:pt modelId="{92B2D8E4-3123-4B78-BEF9-86F2AEFCC36A}" type="sibTrans" cxnId="{96E7218A-4E33-4504-88CA-EA14B91B65CC}">
      <dgm:prSet/>
      <dgm:spPr/>
      <dgm:t>
        <a:bodyPr/>
        <a:lstStyle/>
        <a:p>
          <a:endParaRPr lang="en-US"/>
        </a:p>
      </dgm:t>
    </dgm:pt>
    <dgm:pt modelId="{1E4A5A38-87FF-417B-87AE-642100CB13EA}" type="pres">
      <dgm:prSet presAssocID="{45530927-BF2B-412A-B644-288CDC72F9AF}" presName="Name0" presStyleCnt="0">
        <dgm:presLayoutVars>
          <dgm:dir/>
          <dgm:resizeHandles val="exact"/>
        </dgm:presLayoutVars>
      </dgm:prSet>
      <dgm:spPr/>
    </dgm:pt>
    <dgm:pt modelId="{5E9460C5-BA93-43E5-99BC-FE2919EDB3A8}" type="pres">
      <dgm:prSet presAssocID="{45530927-BF2B-412A-B644-288CDC72F9AF}" presName="bkgdShp" presStyleLbl="alignAccFollowNode1" presStyleIdx="0" presStyleCnt="1" custLinFactNeighborX="7273" custLinFactNeighborY="-79167"/>
      <dgm:spPr/>
    </dgm:pt>
    <dgm:pt modelId="{15A15DC4-8A4F-4F6F-B0DF-58B81B634A1D}" type="pres">
      <dgm:prSet presAssocID="{45530927-BF2B-412A-B644-288CDC72F9AF}" presName="linComp" presStyleCnt="0"/>
      <dgm:spPr/>
    </dgm:pt>
    <dgm:pt modelId="{B7E2118B-3156-4E5B-81F8-C77235F30D55}" type="pres">
      <dgm:prSet presAssocID="{6F9A2145-E703-47D4-AC11-EEDAFBDF4D39}" presName="compNode" presStyleCnt="0"/>
      <dgm:spPr/>
    </dgm:pt>
    <dgm:pt modelId="{A2BA8F68-D744-44EF-9B4C-6C2C30F9F38B}" type="pres">
      <dgm:prSet presAssocID="{6F9A2145-E703-47D4-AC11-EEDAFBDF4D39}" presName="node" presStyleLbl="node1" presStyleIdx="0" presStyleCnt="5" custScaleX="222593" custLinFactNeighborX="-8070">
        <dgm:presLayoutVars>
          <dgm:bulletEnabled val="1"/>
        </dgm:presLayoutVars>
      </dgm:prSet>
      <dgm:spPr/>
    </dgm:pt>
    <dgm:pt modelId="{3738942F-0C6F-4DF2-9979-1CDCA1C07C57}" type="pres">
      <dgm:prSet presAssocID="{6F9A2145-E703-47D4-AC11-EEDAFBDF4D39}" presName="invisiNode" presStyleLbl="node1" presStyleIdx="0" presStyleCnt="5"/>
      <dgm:spPr/>
    </dgm:pt>
    <dgm:pt modelId="{1A2A935C-B400-4B3B-99F1-DD78F080A587}" type="pres">
      <dgm:prSet presAssocID="{6F9A2145-E703-47D4-AC11-EEDAFBDF4D39}" presName="imagNode" presStyleLbl="fgImgPlace1" presStyleIdx="0" presStyleCnt="5" custScaleX="189814" custScaleY="125000" custLinFactNeighborX="-6324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F6341D18-E112-422A-800D-0DCB4EE098D0}" type="pres">
      <dgm:prSet presAssocID="{D8846314-9FC2-495A-8617-ABEB9567FB87}" presName="sibTrans" presStyleLbl="sibTrans2D1" presStyleIdx="0" presStyleCnt="0"/>
      <dgm:spPr/>
    </dgm:pt>
    <dgm:pt modelId="{CF8B53A5-7E82-454A-8CA8-D1137C3A49B3}" type="pres">
      <dgm:prSet presAssocID="{1C60685A-F7FD-458A-860C-B4DC110A3A63}" presName="compNode" presStyleCnt="0"/>
      <dgm:spPr/>
    </dgm:pt>
    <dgm:pt modelId="{FBE4675C-B2F5-4CD4-85AE-E9FDCD4A9D91}" type="pres">
      <dgm:prSet presAssocID="{1C60685A-F7FD-458A-860C-B4DC110A3A63}" presName="node" presStyleLbl="node1" presStyleIdx="1" presStyleCnt="5" custScaleX="205594" custLinFactNeighborX="-2446">
        <dgm:presLayoutVars>
          <dgm:bulletEnabled val="1"/>
        </dgm:presLayoutVars>
      </dgm:prSet>
      <dgm:spPr/>
    </dgm:pt>
    <dgm:pt modelId="{5FDA1E88-61EE-4B8C-AAC6-42BC8845B8F7}" type="pres">
      <dgm:prSet presAssocID="{1C60685A-F7FD-458A-860C-B4DC110A3A63}" presName="invisiNode" presStyleLbl="node1" presStyleIdx="1" presStyleCnt="5"/>
      <dgm:spPr/>
    </dgm:pt>
    <dgm:pt modelId="{F9F6D414-CAEF-4F93-880A-B8B79D3A8BFB}" type="pres">
      <dgm:prSet presAssocID="{1C60685A-F7FD-458A-860C-B4DC110A3A63}" presName="imagNode" presStyleLbl="fgImgPlace1" presStyleIdx="1" presStyleCnt="5" custScaleX="202601" custScaleY="136364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7DEEE34F-AE89-4263-A98A-4BED0E2D62BF}" type="pres">
      <dgm:prSet presAssocID="{6A318EF6-CE97-47D6-ABAF-10978416B624}" presName="sibTrans" presStyleLbl="sibTrans2D1" presStyleIdx="0" presStyleCnt="0"/>
      <dgm:spPr/>
    </dgm:pt>
    <dgm:pt modelId="{A1BCC32C-08A0-4D87-A680-047681DEC853}" type="pres">
      <dgm:prSet presAssocID="{870F798A-1C4F-4F44-B321-B40637AF9B0F}" presName="compNode" presStyleCnt="0"/>
      <dgm:spPr/>
    </dgm:pt>
    <dgm:pt modelId="{691E9639-085F-4F82-9967-4F7D27CD7E6E}" type="pres">
      <dgm:prSet presAssocID="{870F798A-1C4F-4F44-B321-B40637AF9B0F}" presName="node" presStyleLbl="node1" presStyleIdx="2" presStyleCnt="5" custScaleX="222809">
        <dgm:presLayoutVars>
          <dgm:bulletEnabled val="1"/>
        </dgm:presLayoutVars>
      </dgm:prSet>
      <dgm:spPr/>
    </dgm:pt>
    <dgm:pt modelId="{60A8C8D4-94F3-41F4-9872-4612ED978685}" type="pres">
      <dgm:prSet presAssocID="{870F798A-1C4F-4F44-B321-B40637AF9B0F}" presName="invisiNode" presStyleLbl="node1" presStyleIdx="2" presStyleCnt="5"/>
      <dgm:spPr/>
    </dgm:pt>
    <dgm:pt modelId="{5A55DD0B-D0CC-48C3-B934-AD19565160DA}" type="pres">
      <dgm:prSet presAssocID="{870F798A-1C4F-4F44-B321-B40637AF9B0F}" presName="imagNode" presStyleLbl="fgImgPlace1" presStyleIdx="2" presStyleCnt="5" custScaleX="23445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684D2D00-0B45-436E-BAE2-31AF8023AC12}" type="pres">
      <dgm:prSet presAssocID="{92B2D8E4-3123-4B78-BEF9-86F2AEFCC36A}" presName="sibTrans" presStyleLbl="sibTrans2D1" presStyleIdx="0" presStyleCnt="0"/>
      <dgm:spPr/>
    </dgm:pt>
    <dgm:pt modelId="{206E82E0-B339-4AB3-9139-59485E5BD788}" type="pres">
      <dgm:prSet presAssocID="{89FAB5A5-40F0-466B-94CA-3FEA6310A0BD}" presName="compNode" presStyleCnt="0"/>
      <dgm:spPr/>
    </dgm:pt>
    <dgm:pt modelId="{A466089F-DA50-4039-8DB6-1DEFB42F2D3B}" type="pres">
      <dgm:prSet presAssocID="{89FAB5A5-40F0-466B-94CA-3FEA6310A0BD}" presName="node" presStyleLbl="node1" presStyleIdx="3" presStyleCnt="5" custScaleX="157238">
        <dgm:presLayoutVars>
          <dgm:bulletEnabled val="1"/>
        </dgm:presLayoutVars>
      </dgm:prSet>
      <dgm:spPr/>
    </dgm:pt>
    <dgm:pt modelId="{4E977961-0ED1-47F6-AF15-56A648E4A8E7}" type="pres">
      <dgm:prSet presAssocID="{89FAB5A5-40F0-466B-94CA-3FEA6310A0BD}" presName="invisiNode" presStyleLbl="node1" presStyleIdx="3" presStyleCnt="5"/>
      <dgm:spPr/>
    </dgm:pt>
    <dgm:pt modelId="{06321FEF-0274-4DA9-81BB-7502BC6B7395}" type="pres">
      <dgm:prSet presAssocID="{89FAB5A5-40F0-466B-94CA-3FEA6310A0BD}" presName="imagNode" presStyleLbl="fgImgPlace1" presStyleIdx="3" presStyleCnt="5" custScaleX="145900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92AA4D24-AE50-4B04-889A-5558193C4DF9}" type="pres">
      <dgm:prSet presAssocID="{F335EE61-7D2A-463A-BAAF-34A7E272FF7D}" presName="sibTrans" presStyleLbl="sibTrans2D1" presStyleIdx="0" presStyleCnt="0"/>
      <dgm:spPr/>
    </dgm:pt>
    <dgm:pt modelId="{12CCD3FF-82D9-4A20-8058-3524E8A4B8F1}" type="pres">
      <dgm:prSet presAssocID="{2E787106-4E29-4906-88E3-FD1C2908F50F}" presName="compNode" presStyleCnt="0"/>
      <dgm:spPr/>
    </dgm:pt>
    <dgm:pt modelId="{2A851991-BBA8-4EF2-9C9E-17E433BAD6EC}" type="pres">
      <dgm:prSet presAssocID="{2E787106-4E29-4906-88E3-FD1C2908F50F}" presName="node" presStyleLbl="node1" presStyleIdx="4" presStyleCnt="5" custScaleX="181991">
        <dgm:presLayoutVars>
          <dgm:bulletEnabled val="1"/>
        </dgm:presLayoutVars>
      </dgm:prSet>
      <dgm:spPr/>
    </dgm:pt>
    <dgm:pt modelId="{FF7E4AD8-4141-4401-8478-D6BE72AB271B}" type="pres">
      <dgm:prSet presAssocID="{2E787106-4E29-4906-88E3-FD1C2908F50F}" presName="invisiNode" presStyleLbl="node1" presStyleIdx="4" presStyleCnt="5"/>
      <dgm:spPr/>
    </dgm:pt>
    <dgm:pt modelId="{5BFA236C-76FB-4355-8597-8AC6B43272D4}" type="pres">
      <dgm:prSet presAssocID="{2E787106-4E29-4906-88E3-FD1C2908F50F}" presName="imagNode" presStyleLbl="fgImgPlace1" presStyleIdx="4" presStyleCnt="5" custScaleX="127145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</dgm:ptLst>
  <dgm:cxnLst>
    <dgm:cxn modelId="{8F489C1E-45CD-4A45-9647-573E2F94DE2F}" type="presOf" srcId="{D8846314-9FC2-495A-8617-ABEB9567FB87}" destId="{F6341D18-E112-422A-800D-0DCB4EE098D0}" srcOrd="0" destOrd="0" presId="urn:microsoft.com/office/officeart/2005/8/layout/pList2"/>
    <dgm:cxn modelId="{E29B422F-5FAE-4C6A-87D9-861BB498896F}" srcId="{45530927-BF2B-412A-B644-288CDC72F9AF}" destId="{2E787106-4E29-4906-88E3-FD1C2908F50F}" srcOrd="4" destOrd="0" parTransId="{3B165FEA-F6EE-4738-AE49-39BE486DEBEE}" sibTransId="{3E79B87C-9AD6-424A-B1CF-86DD1AD67186}"/>
    <dgm:cxn modelId="{D4027A40-C1B7-4AAD-A277-AAEF9CF2B41F}" type="presOf" srcId="{F335EE61-7D2A-463A-BAAF-34A7E272FF7D}" destId="{92AA4D24-AE50-4B04-889A-5558193C4DF9}" srcOrd="0" destOrd="0" presId="urn:microsoft.com/office/officeart/2005/8/layout/pList2"/>
    <dgm:cxn modelId="{FE92DA5F-C345-4F13-AF71-94AB6A1774D9}" type="presOf" srcId="{1C60685A-F7FD-458A-860C-B4DC110A3A63}" destId="{FBE4675C-B2F5-4CD4-85AE-E9FDCD4A9D91}" srcOrd="0" destOrd="0" presId="urn:microsoft.com/office/officeart/2005/8/layout/pList2"/>
    <dgm:cxn modelId="{9E69BF42-27D7-4034-AAC5-926E6D181F27}" type="presOf" srcId="{89FAB5A5-40F0-466B-94CA-3FEA6310A0BD}" destId="{A466089F-DA50-4039-8DB6-1DEFB42F2D3B}" srcOrd="0" destOrd="0" presId="urn:microsoft.com/office/officeart/2005/8/layout/pList2"/>
    <dgm:cxn modelId="{62FDC565-3770-4D14-903C-7A747111EBFE}" type="presOf" srcId="{2E787106-4E29-4906-88E3-FD1C2908F50F}" destId="{2A851991-BBA8-4EF2-9C9E-17E433BAD6EC}" srcOrd="0" destOrd="0" presId="urn:microsoft.com/office/officeart/2005/8/layout/pList2"/>
    <dgm:cxn modelId="{DF44C247-4174-4186-B2E3-5E650505548B}" type="presOf" srcId="{6A318EF6-CE97-47D6-ABAF-10978416B624}" destId="{7DEEE34F-AE89-4263-A98A-4BED0E2D62BF}" srcOrd="0" destOrd="0" presId="urn:microsoft.com/office/officeart/2005/8/layout/pList2"/>
    <dgm:cxn modelId="{04FDF87A-6163-47C5-BC54-913D0C80B75A}" type="presOf" srcId="{870F798A-1C4F-4F44-B321-B40637AF9B0F}" destId="{691E9639-085F-4F82-9967-4F7D27CD7E6E}" srcOrd="0" destOrd="0" presId="urn:microsoft.com/office/officeart/2005/8/layout/pList2"/>
    <dgm:cxn modelId="{D6E4B17B-1422-429A-AB5C-E34153377396}" srcId="{45530927-BF2B-412A-B644-288CDC72F9AF}" destId="{6F9A2145-E703-47D4-AC11-EEDAFBDF4D39}" srcOrd="0" destOrd="0" parTransId="{310408E9-EDFD-4222-8354-34E50E99377F}" sibTransId="{D8846314-9FC2-495A-8617-ABEB9567FB87}"/>
    <dgm:cxn modelId="{96E7218A-4E33-4504-88CA-EA14B91B65CC}" srcId="{45530927-BF2B-412A-B644-288CDC72F9AF}" destId="{870F798A-1C4F-4F44-B321-B40637AF9B0F}" srcOrd="2" destOrd="0" parTransId="{E15C3101-4851-4751-B5D7-A8D4430AA603}" sibTransId="{92B2D8E4-3123-4B78-BEF9-86F2AEFCC36A}"/>
    <dgm:cxn modelId="{262C348D-6981-4414-89F5-44C17E655E84}" srcId="{45530927-BF2B-412A-B644-288CDC72F9AF}" destId="{1C60685A-F7FD-458A-860C-B4DC110A3A63}" srcOrd="1" destOrd="0" parTransId="{743E1AFB-43F6-4F42-B600-05E97C18F578}" sibTransId="{6A318EF6-CE97-47D6-ABAF-10978416B624}"/>
    <dgm:cxn modelId="{C07CFDA5-6FEA-43A9-B874-E0C6A26CDB62}" type="presOf" srcId="{6F9A2145-E703-47D4-AC11-EEDAFBDF4D39}" destId="{A2BA8F68-D744-44EF-9B4C-6C2C30F9F38B}" srcOrd="0" destOrd="0" presId="urn:microsoft.com/office/officeart/2005/8/layout/pList2"/>
    <dgm:cxn modelId="{D6716FBE-F41A-4863-9012-D2FD3269180A}" type="presOf" srcId="{45530927-BF2B-412A-B644-288CDC72F9AF}" destId="{1E4A5A38-87FF-417B-87AE-642100CB13EA}" srcOrd="0" destOrd="0" presId="urn:microsoft.com/office/officeart/2005/8/layout/pList2"/>
    <dgm:cxn modelId="{665010D1-000E-459C-946D-53CA37883F7C}" type="presOf" srcId="{92B2D8E4-3123-4B78-BEF9-86F2AEFCC36A}" destId="{684D2D00-0B45-436E-BAE2-31AF8023AC12}" srcOrd="0" destOrd="0" presId="urn:microsoft.com/office/officeart/2005/8/layout/pList2"/>
    <dgm:cxn modelId="{388F42F0-A718-40DC-9370-6B5C555C24B9}" srcId="{45530927-BF2B-412A-B644-288CDC72F9AF}" destId="{89FAB5A5-40F0-466B-94CA-3FEA6310A0BD}" srcOrd="3" destOrd="0" parTransId="{BC95DDF2-BB8A-427E-9101-D0597FBB859E}" sibTransId="{F335EE61-7D2A-463A-BAAF-34A7E272FF7D}"/>
    <dgm:cxn modelId="{575B25B1-2214-4204-B6FF-FB7926BD18DE}" type="presParOf" srcId="{1E4A5A38-87FF-417B-87AE-642100CB13EA}" destId="{5E9460C5-BA93-43E5-99BC-FE2919EDB3A8}" srcOrd="0" destOrd="0" presId="urn:microsoft.com/office/officeart/2005/8/layout/pList2"/>
    <dgm:cxn modelId="{95CCD241-6CAF-4CB9-AFEE-21CC704FD1AE}" type="presParOf" srcId="{1E4A5A38-87FF-417B-87AE-642100CB13EA}" destId="{15A15DC4-8A4F-4F6F-B0DF-58B81B634A1D}" srcOrd="1" destOrd="0" presId="urn:microsoft.com/office/officeart/2005/8/layout/pList2"/>
    <dgm:cxn modelId="{B6D24AA5-3E80-4CD5-B77D-3C16B0F2A9BE}" type="presParOf" srcId="{15A15DC4-8A4F-4F6F-B0DF-58B81B634A1D}" destId="{B7E2118B-3156-4E5B-81F8-C77235F30D55}" srcOrd="0" destOrd="0" presId="urn:microsoft.com/office/officeart/2005/8/layout/pList2"/>
    <dgm:cxn modelId="{907959F1-EB50-40C2-AA3E-2CCC27DC5C42}" type="presParOf" srcId="{B7E2118B-3156-4E5B-81F8-C77235F30D55}" destId="{A2BA8F68-D744-44EF-9B4C-6C2C30F9F38B}" srcOrd="0" destOrd="0" presId="urn:microsoft.com/office/officeart/2005/8/layout/pList2"/>
    <dgm:cxn modelId="{8998F263-091C-4996-8EB7-71DCA4004C64}" type="presParOf" srcId="{B7E2118B-3156-4E5B-81F8-C77235F30D55}" destId="{3738942F-0C6F-4DF2-9979-1CDCA1C07C57}" srcOrd="1" destOrd="0" presId="urn:microsoft.com/office/officeart/2005/8/layout/pList2"/>
    <dgm:cxn modelId="{A37CC8C0-617C-42D5-ACE5-C115F96136D3}" type="presParOf" srcId="{B7E2118B-3156-4E5B-81F8-C77235F30D55}" destId="{1A2A935C-B400-4B3B-99F1-DD78F080A587}" srcOrd="2" destOrd="0" presId="urn:microsoft.com/office/officeart/2005/8/layout/pList2"/>
    <dgm:cxn modelId="{0D35B381-6A06-49AE-8778-33410DECC8CF}" type="presParOf" srcId="{15A15DC4-8A4F-4F6F-B0DF-58B81B634A1D}" destId="{F6341D18-E112-422A-800D-0DCB4EE098D0}" srcOrd="1" destOrd="0" presId="urn:microsoft.com/office/officeart/2005/8/layout/pList2"/>
    <dgm:cxn modelId="{6B9F9A9F-2F58-4E85-8D46-21031D1D5A9E}" type="presParOf" srcId="{15A15DC4-8A4F-4F6F-B0DF-58B81B634A1D}" destId="{CF8B53A5-7E82-454A-8CA8-D1137C3A49B3}" srcOrd="2" destOrd="0" presId="urn:microsoft.com/office/officeart/2005/8/layout/pList2"/>
    <dgm:cxn modelId="{8D2BC3E7-CC8C-47A2-BC17-2C90C99DB2BF}" type="presParOf" srcId="{CF8B53A5-7E82-454A-8CA8-D1137C3A49B3}" destId="{FBE4675C-B2F5-4CD4-85AE-E9FDCD4A9D91}" srcOrd="0" destOrd="0" presId="urn:microsoft.com/office/officeart/2005/8/layout/pList2"/>
    <dgm:cxn modelId="{9EF50A58-2296-46AF-89FE-746B169FEB29}" type="presParOf" srcId="{CF8B53A5-7E82-454A-8CA8-D1137C3A49B3}" destId="{5FDA1E88-61EE-4B8C-AAC6-42BC8845B8F7}" srcOrd="1" destOrd="0" presId="urn:microsoft.com/office/officeart/2005/8/layout/pList2"/>
    <dgm:cxn modelId="{DB384948-BE52-446F-945B-72CAB8194188}" type="presParOf" srcId="{CF8B53A5-7E82-454A-8CA8-D1137C3A49B3}" destId="{F9F6D414-CAEF-4F93-880A-B8B79D3A8BFB}" srcOrd="2" destOrd="0" presId="urn:microsoft.com/office/officeart/2005/8/layout/pList2"/>
    <dgm:cxn modelId="{92EE02BD-57D3-4830-9D20-CBAFFEEC377F}" type="presParOf" srcId="{15A15DC4-8A4F-4F6F-B0DF-58B81B634A1D}" destId="{7DEEE34F-AE89-4263-A98A-4BED0E2D62BF}" srcOrd="3" destOrd="0" presId="urn:microsoft.com/office/officeart/2005/8/layout/pList2"/>
    <dgm:cxn modelId="{FF681728-1FE2-41A7-ADE0-0DBBC246FFF7}" type="presParOf" srcId="{15A15DC4-8A4F-4F6F-B0DF-58B81B634A1D}" destId="{A1BCC32C-08A0-4D87-A680-047681DEC853}" srcOrd="4" destOrd="0" presId="urn:microsoft.com/office/officeart/2005/8/layout/pList2"/>
    <dgm:cxn modelId="{CE09FD4E-F9AA-49C9-B693-AF8586D1E036}" type="presParOf" srcId="{A1BCC32C-08A0-4D87-A680-047681DEC853}" destId="{691E9639-085F-4F82-9967-4F7D27CD7E6E}" srcOrd="0" destOrd="0" presId="urn:microsoft.com/office/officeart/2005/8/layout/pList2"/>
    <dgm:cxn modelId="{448026A1-15EC-4304-B183-D7913EBEB97B}" type="presParOf" srcId="{A1BCC32C-08A0-4D87-A680-047681DEC853}" destId="{60A8C8D4-94F3-41F4-9872-4612ED978685}" srcOrd="1" destOrd="0" presId="urn:microsoft.com/office/officeart/2005/8/layout/pList2"/>
    <dgm:cxn modelId="{E5C7F8A1-7156-48B0-BA7A-2DFC2BCA8B5F}" type="presParOf" srcId="{A1BCC32C-08A0-4D87-A680-047681DEC853}" destId="{5A55DD0B-D0CC-48C3-B934-AD19565160DA}" srcOrd="2" destOrd="0" presId="urn:microsoft.com/office/officeart/2005/8/layout/pList2"/>
    <dgm:cxn modelId="{1B58FDF6-CA04-4C83-BCC6-104F4AEB69E5}" type="presParOf" srcId="{15A15DC4-8A4F-4F6F-B0DF-58B81B634A1D}" destId="{684D2D00-0B45-436E-BAE2-31AF8023AC12}" srcOrd="5" destOrd="0" presId="urn:microsoft.com/office/officeart/2005/8/layout/pList2"/>
    <dgm:cxn modelId="{9C61F732-2778-457B-B539-3E288F577E7D}" type="presParOf" srcId="{15A15DC4-8A4F-4F6F-B0DF-58B81B634A1D}" destId="{206E82E0-B339-4AB3-9139-59485E5BD788}" srcOrd="6" destOrd="0" presId="urn:microsoft.com/office/officeart/2005/8/layout/pList2"/>
    <dgm:cxn modelId="{43B40A33-E721-44A3-8CA1-4E43FE681B60}" type="presParOf" srcId="{206E82E0-B339-4AB3-9139-59485E5BD788}" destId="{A466089F-DA50-4039-8DB6-1DEFB42F2D3B}" srcOrd="0" destOrd="0" presId="urn:microsoft.com/office/officeart/2005/8/layout/pList2"/>
    <dgm:cxn modelId="{F2083B9A-3E56-4B0D-9100-9E9C9CA1380E}" type="presParOf" srcId="{206E82E0-B339-4AB3-9139-59485E5BD788}" destId="{4E977961-0ED1-47F6-AF15-56A648E4A8E7}" srcOrd="1" destOrd="0" presId="urn:microsoft.com/office/officeart/2005/8/layout/pList2"/>
    <dgm:cxn modelId="{811858F5-6DB9-439C-8314-62EC05C69F3A}" type="presParOf" srcId="{206E82E0-B339-4AB3-9139-59485E5BD788}" destId="{06321FEF-0274-4DA9-81BB-7502BC6B7395}" srcOrd="2" destOrd="0" presId="urn:microsoft.com/office/officeart/2005/8/layout/pList2"/>
    <dgm:cxn modelId="{299AF8B9-AB4C-4E5C-8324-97CE20059239}" type="presParOf" srcId="{15A15DC4-8A4F-4F6F-B0DF-58B81B634A1D}" destId="{92AA4D24-AE50-4B04-889A-5558193C4DF9}" srcOrd="7" destOrd="0" presId="urn:microsoft.com/office/officeart/2005/8/layout/pList2"/>
    <dgm:cxn modelId="{AF791956-4F09-4EF8-A249-7B1FD5143623}" type="presParOf" srcId="{15A15DC4-8A4F-4F6F-B0DF-58B81B634A1D}" destId="{12CCD3FF-82D9-4A20-8058-3524E8A4B8F1}" srcOrd="8" destOrd="0" presId="urn:microsoft.com/office/officeart/2005/8/layout/pList2"/>
    <dgm:cxn modelId="{DE0391BC-791C-4D1A-9BED-DEB8C5462437}" type="presParOf" srcId="{12CCD3FF-82D9-4A20-8058-3524E8A4B8F1}" destId="{2A851991-BBA8-4EF2-9C9E-17E433BAD6EC}" srcOrd="0" destOrd="0" presId="urn:microsoft.com/office/officeart/2005/8/layout/pList2"/>
    <dgm:cxn modelId="{7543D04D-520D-4B14-8254-89A2AD9F3CDE}" type="presParOf" srcId="{12CCD3FF-82D9-4A20-8058-3524E8A4B8F1}" destId="{FF7E4AD8-4141-4401-8478-D6BE72AB271B}" srcOrd="1" destOrd="0" presId="urn:microsoft.com/office/officeart/2005/8/layout/pList2"/>
    <dgm:cxn modelId="{A62F9C84-427D-4787-BAB4-ACC6ED2539C2}" type="presParOf" srcId="{12CCD3FF-82D9-4A20-8058-3524E8A4B8F1}" destId="{5BFA236C-76FB-4355-8597-8AC6B43272D4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460C5-BA93-43E5-99BC-FE2919EDB3A8}">
      <dsp:nvSpPr>
        <dsp:cNvPr id="0" name=""/>
        <dsp:cNvSpPr/>
      </dsp:nvSpPr>
      <dsp:spPr>
        <a:xfrm>
          <a:off x="0" y="0"/>
          <a:ext cx="8669172" cy="198524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A935C-B400-4B3B-99F1-DD78F080A587}">
      <dsp:nvSpPr>
        <dsp:cNvPr id="0" name=""/>
        <dsp:cNvSpPr/>
      </dsp:nvSpPr>
      <dsp:spPr>
        <a:xfrm>
          <a:off x="340210" y="82718"/>
          <a:ext cx="1484110" cy="181981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2BA8F68-D744-44EF-9B4C-6C2C30F9F38B}">
      <dsp:nvSpPr>
        <dsp:cNvPr id="0" name=""/>
        <dsp:cNvSpPr/>
      </dsp:nvSpPr>
      <dsp:spPr>
        <a:xfrm rot="10800000">
          <a:off x="198413" y="1985247"/>
          <a:ext cx="1740402" cy="2426414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Arduino</a:t>
          </a:r>
          <a:endParaRPr lang="en-US" sz="2100" kern="1200" dirty="0"/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UNO</a:t>
          </a:r>
        </a:p>
      </dsp:txBody>
      <dsp:txXfrm rot="10800000">
        <a:off x="251936" y="1985247"/>
        <a:ext cx="1633356" cy="2372891"/>
      </dsp:txXfrm>
    </dsp:sp>
    <dsp:sp modelId="{F9F6D414-CAEF-4F93-880A-B8B79D3A8BFB}">
      <dsp:nvSpPr>
        <dsp:cNvPr id="0" name=""/>
        <dsp:cNvSpPr/>
      </dsp:nvSpPr>
      <dsp:spPr>
        <a:xfrm>
          <a:off x="2091801" y="-1"/>
          <a:ext cx="1584089" cy="198525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E4675C-B2F5-4CD4-85AE-E9FDCD4A9D91}">
      <dsp:nvSpPr>
        <dsp:cNvPr id="0" name=""/>
        <dsp:cNvSpPr/>
      </dsp:nvSpPr>
      <dsp:spPr>
        <a:xfrm rot="10800000">
          <a:off x="2060975" y="1985249"/>
          <a:ext cx="1607490" cy="2426414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AF Motor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Shield</a:t>
          </a:r>
        </a:p>
      </dsp:txBody>
      <dsp:txXfrm rot="10800000">
        <a:off x="2110411" y="1985249"/>
        <a:ext cx="1508618" cy="2376978"/>
      </dsp:txXfrm>
    </dsp:sp>
    <dsp:sp modelId="{5A55DD0B-D0CC-48C3-B934-AD19565160DA}">
      <dsp:nvSpPr>
        <dsp:cNvPr id="0" name=""/>
        <dsp:cNvSpPr/>
      </dsp:nvSpPr>
      <dsp:spPr>
        <a:xfrm>
          <a:off x="3765778" y="264699"/>
          <a:ext cx="1833156" cy="145584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1E9639-085F-4F82-9967-4F7D27CD7E6E}">
      <dsp:nvSpPr>
        <dsp:cNvPr id="0" name=""/>
        <dsp:cNvSpPr/>
      </dsp:nvSpPr>
      <dsp:spPr>
        <a:xfrm rot="10800000">
          <a:off x="3811311" y="1985247"/>
          <a:ext cx="1742090" cy="2426414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Ultrasonic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Sensor</a:t>
          </a:r>
        </a:p>
      </dsp:txBody>
      <dsp:txXfrm rot="10800000">
        <a:off x="3864886" y="1985247"/>
        <a:ext cx="1634940" cy="2372839"/>
      </dsp:txXfrm>
    </dsp:sp>
    <dsp:sp modelId="{06321FEF-0274-4DA9-81BB-7502BC6B7395}">
      <dsp:nvSpPr>
        <dsp:cNvPr id="0" name=""/>
        <dsp:cNvSpPr/>
      </dsp:nvSpPr>
      <dsp:spPr>
        <a:xfrm>
          <a:off x="5721446" y="264699"/>
          <a:ext cx="1140757" cy="145584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466089F-DA50-4039-8DB6-1DEFB42F2D3B}">
      <dsp:nvSpPr>
        <dsp:cNvPr id="0" name=""/>
        <dsp:cNvSpPr/>
      </dsp:nvSpPr>
      <dsp:spPr>
        <a:xfrm rot="10800000">
          <a:off x="5677122" y="1985247"/>
          <a:ext cx="1229406" cy="2426414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Servo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Motor</a:t>
          </a:r>
        </a:p>
      </dsp:txBody>
      <dsp:txXfrm rot="10800000">
        <a:off x="5714930" y="1985247"/>
        <a:ext cx="1153790" cy="2388606"/>
      </dsp:txXfrm>
    </dsp:sp>
    <dsp:sp modelId="{5BFA236C-76FB-4355-8597-8AC6B43272D4}">
      <dsp:nvSpPr>
        <dsp:cNvPr id="0" name=""/>
        <dsp:cNvSpPr/>
      </dsp:nvSpPr>
      <dsp:spPr>
        <a:xfrm>
          <a:off x="7199130" y="264699"/>
          <a:ext cx="994116" cy="1455848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A851991-BBA8-4EF2-9C9E-17E433BAD6EC}">
      <dsp:nvSpPr>
        <dsp:cNvPr id="0" name=""/>
        <dsp:cNvSpPr/>
      </dsp:nvSpPr>
      <dsp:spPr>
        <a:xfrm rot="10800000">
          <a:off x="6984716" y="1985247"/>
          <a:ext cx="1422944" cy="2426414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30000"/>
                <a:lumMod val="114000"/>
              </a:schemeClr>
            </a:gs>
            <a:gs pos="60000">
              <a:schemeClr val="accent1">
                <a:hueOff val="0"/>
                <a:satOff val="0"/>
                <a:lumOff val="0"/>
                <a:alphaOff val="0"/>
                <a:tint val="100000"/>
                <a:satMod val="106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</a:schemeClr>
            </a:gs>
          </a:gsLst>
          <a:lin ang="5400000" scaled="0"/>
        </a:gradFill>
        <a:ln>
          <a:noFill/>
        </a:ln>
        <a:effectLst>
          <a:outerShdw blurRad="47625" dist="38100" dir="5400000" sy="98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woPt" dir="br">
            <a:rot lat="0" lon="0" rev="8700000"/>
          </a:lightRig>
        </a:scene3d>
        <a:sp3d prstMaterial="matte">
          <a:bevelT w="25400" h="53975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Gear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Motor</a:t>
          </a:r>
        </a:p>
      </dsp:txBody>
      <dsp:txXfrm rot="10800000">
        <a:off x="7028476" y="1985247"/>
        <a:ext cx="1335424" cy="2382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797D-2480-4237-93A4-9954502A3D98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773A9-DD5B-4CF6-9908-FF97301F9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1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E773A9-DD5B-4CF6-9908-FF97301F97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6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A489-B124-42D8-B4A4-49BBD1FBDBEB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5661B7-2EEF-4342-B28A-80AE0210E7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A489-B124-42D8-B4A4-49BBD1FBDBEB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1B7-2EEF-4342-B28A-80AE0210E7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A489-B124-42D8-B4A4-49BBD1FBDBEB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1B7-2EEF-4342-B28A-80AE0210E7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8E80-5109-493F-92E0-3717FEC2DABC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1B7-2EEF-4342-B28A-80AE0210E7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A489-B124-42D8-B4A4-49BBD1FBDBEB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1B7-2EEF-4342-B28A-80AE0210E7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A489-B124-42D8-B4A4-49BBD1FBDBEB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1B7-2EEF-4342-B28A-80AE0210E7D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A489-B124-42D8-B4A4-49BBD1FBDBEB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1B7-2EEF-4342-B28A-80AE0210E7D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A489-B124-42D8-B4A4-49BBD1FBDBEB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1B7-2EEF-4342-B28A-80AE0210E7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A489-B124-42D8-B4A4-49BBD1FBDBEB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1B7-2EEF-4342-B28A-80AE0210E7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A489-B124-42D8-B4A4-49BBD1FBDBEB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1B7-2EEF-4342-B28A-80AE0210E7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5A489-B124-42D8-B4A4-49BBD1FBDBEB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61B7-2EEF-4342-B28A-80AE0210E7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80000"/>
                <a:satMod val="100000"/>
                <a:lumMod val="100000"/>
              </a:schemeClr>
            </a:gs>
            <a:gs pos="100000">
              <a:schemeClr val="bg1"/>
            </a:gs>
            <a:gs pos="100000">
              <a:schemeClr val="bg2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CC5A489-B124-42D8-B4A4-49BBD1FBDBEB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95661B7-2EEF-4342-B28A-80AE0210E7D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4636"/>
            <a:ext cx="8915400" cy="1833025"/>
          </a:xfrm>
        </p:spPr>
        <p:txBody>
          <a:bodyPr/>
          <a:lstStyle/>
          <a:p>
            <a:r>
              <a:rPr lang="en-US" dirty="0"/>
              <a:t>22PHY106 – COMPUTATIONAL PHYSICS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5029200"/>
            <a:ext cx="4343400" cy="15867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TEAM MEMBERS: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 BALA SARAGESH – 23022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GHANASREE S  – 23028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HARI HEMAN V K – 23029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RAGHAV N - 23059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4191000"/>
            <a:ext cx="2514600" cy="6900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GROUP - 9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2507673"/>
            <a:ext cx="4267200" cy="685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BiomeW01-Regular" pitchFamily="34" charset="0"/>
              </a:rPr>
              <a:t>SMART VACUUM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0" y="2545773"/>
            <a:ext cx="4267200" cy="647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latin typeface="BiomeW01-Regular" pitchFamily="34" charset="0"/>
              </a:rPr>
              <a:t>CLEANER</a:t>
            </a:r>
            <a:r>
              <a:rPr lang="en-US" sz="3600" dirty="0"/>
              <a:t> </a:t>
            </a:r>
            <a:r>
              <a:rPr lang="en-US" sz="3600" dirty="0">
                <a:latin typeface="BiomeW01-Regular" pitchFamily="34" charset="0"/>
              </a:rPr>
              <a:t>ROBOT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773" y="5105400"/>
            <a:ext cx="4258063" cy="138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90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9090AE-F1A8-4508-B7CA-A97C80F28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925" y="423862"/>
            <a:ext cx="501015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6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9DA192-0961-400F-B57C-2A039ED83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100012"/>
            <a:ext cx="506730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56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100560-573C-4614-96CC-37CA7C288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357312"/>
            <a:ext cx="53340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53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4876800" cy="793812"/>
          </a:xfrm>
        </p:spPr>
        <p:txBody>
          <a:bodyPr>
            <a:normAutofit fontScale="90000"/>
          </a:bodyPr>
          <a:lstStyle/>
          <a:p>
            <a:r>
              <a:rPr lang="en-US" dirty="0"/>
              <a:t>CIRCUIT DIAGRAM: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71600"/>
            <a:ext cx="825788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147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5943600" cy="849297"/>
          </a:xfrm>
        </p:spPr>
        <p:txBody>
          <a:bodyPr/>
          <a:lstStyle/>
          <a:p>
            <a:r>
              <a:rPr lang="en-US" dirty="0"/>
              <a:t>WORKING OF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077200" cy="5334000"/>
          </a:xfrm>
        </p:spPr>
        <p:txBody>
          <a:bodyPr>
            <a:noAutofit/>
          </a:bodyPr>
          <a:lstStyle/>
          <a:p>
            <a:pPr lvl="0" algn="just"/>
            <a:r>
              <a:rPr lang="en-IN" sz="1800" dirty="0"/>
              <a:t>At the starting, the ultrasonic sensor checks the distance ahead and if the there are no obstacle, then the robot starts to move.</a:t>
            </a:r>
            <a:endParaRPr lang="en-US" sz="1800" dirty="0"/>
          </a:p>
          <a:p>
            <a:pPr lvl="0" algn="just"/>
            <a:endParaRPr lang="en-US" sz="1800" dirty="0"/>
          </a:p>
          <a:p>
            <a:pPr lvl="0" algn="just"/>
            <a:r>
              <a:rPr lang="en-IN" sz="1800" dirty="0"/>
              <a:t>It slowly accelerates from 0 to max speed assigned.</a:t>
            </a:r>
            <a:endParaRPr lang="en-US" sz="1800" dirty="0"/>
          </a:p>
          <a:p>
            <a:pPr marL="45720" lvl="0" indent="0" algn="just">
              <a:buNone/>
            </a:pPr>
            <a:r>
              <a:rPr lang="en-IN" sz="1800" dirty="0"/>
              <a:t> </a:t>
            </a:r>
            <a:endParaRPr lang="en-US" sz="1800" dirty="0"/>
          </a:p>
          <a:p>
            <a:pPr lvl="0" algn="just"/>
            <a:r>
              <a:rPr lang="en-IN" sz="1800" dirty="0"/>
              <a:t>After the acceleration the robot continuously checks the for any obstacle ahead, if it encounters one the robot slowly decelerates from max speed to 0.</a:t>
            </a:r>
            <a:endParaRPr lang="en-US" sz="1800" dirty="0"/>
          </a:p>
          <a:p>
            <a:pPr marL="45720" indent="0" algn="just">
              <a:buNone/>
            </a:pPr>
            <a:r>
              <a:rPr lang="en-IN" sz="1800" dirty="0"/>
              <a:t> </a:t>
            </a:r>
            <a:endParaRPr lang="en-US" sz="1800" dirty="0"/>
          </a:p>
          <a:p>
            <a:pPr lvl="0" algn="just"/>
            <a:r>
              <a:rPr lang="en-IN" sz="1800" dirty="0"/>
              <a:t>With the help of the servo motor, ultrasonic sensor reads the obstacle distances in both the directions, and depending on the readings the robot turns the wheels.</a:t>
            </a:r>
            <a:endParaRPr lang="en-US" sz="1800" dirty="0"/>
          </a:p>
          <a:p>
            <a:pPr marL="45720" indent="0" algn="just">
              <a:buNone/>
            </a:pPr>
            <a:r>
              <a:rPr lang="en-IN" sz="1800" dirty="0"/>
              <a:t> </a:t>
            </a:r>
            <a:endParaRPr lang="en-US" sz="1800" dirty="0"/>
          </a:p>
          <a:p>
            <a:pPr lvl="0" algn="just"/>
            <a:r>
              <a:rPr lang="en-IN" sz="1800" dirty="0"/>
              <a:t>After turning the same process repeats from step 1.</a:t>
            </a:r>
            <a:endParaRPr lang="en-US" sz="1800" dirty="0"/>
          </a:p>
          <a:p>
            <a:pPr marL="45720" indent="0" algn="just">
              <a:buNone/>
            </a:pPr>
            <a:r>
              <a:rPr lang="en-IN" sz="1800" dirty="0"/>
              <a:t> </a:t>
            </a:r>
            <a:endParaRPr lang="en-US" sz="1800" dirty="0"/>
          </a:p>
          <a:p>
            <a:pPr lvl="0" algn="just"/>
            <a:r>
              <a:rPr lang="en-IN" sz="1800" dirty="0"/>
              <a:t>All through the processes the robot continues to suck the dust and impurities from the floor simultaneously.</a:t>
            </a:r>
            <a:endParaRPr lang="en-US" sz="1800" dirty="0"/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74184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4495800" cy="946212"/>
          </a:xfrm>
        </p:spPr>
        <p:txBody>
          <a:bodyPr/>
          <a:lstStyle/>
          <a:p>
            <a:r>
              <a:rPr lang="en-US" dirty="0"/>
              <a:t>FUTURE SCOPE: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7924800" cy="3539527"/>
          </a:xfrm>
        </p:spPr>
        <p:txBody>
          <a:bodyPr>
            <a:noAutofit/>
          </a:bodyPr>
          <a:lstStyle/>
          <a:p>
            <a:pPr algn="just" fontAlgn="base"/>
            <a:r>
              <a:rPr lang="en-US" sz="2400" b="1" dirty="0"/>
              <a:t>AI Integration:</a:t>
            </a:r>
            <a:r>
              <a:rPr lang="en-US" sz="2400" dirty="0"/>
              <a:t> Enhance the robot's intelligence using machine learning for better adaptability and efficiency.​</a:t>
            </a:r>
          </a:p>
          <a:p>
            <a:pPr algn="just" fontAlgn="base"/>
            <a:r>
              <a:rPr lang="en-US" sz="2400" b="1" dirty="0"/>
              <a:t>Smart Home Integration:</a:t>
            </a:r>
            <a:r>
              <a:rPr lang="en-US" sz="2400" dirty="0"/>
              <a:t> Enable compatibility with smart home systems for seamless operation.​</a:t>
            </a:r>
          </a:p>
          <a:p>
            <a:pPr algn="just" fontAlgn="base"/>
            <a:r>
              <a:rPr lang="en-US" sz="2400" b="1" dirty="0"/>
              <a:t>Environmental Adaptation:</a:t>
            </a:r>
            <a:r>
              <a:rPr lang="en-US" sz="2400" dirty="0"/>
              <a:t> Develop capabilities to clean specific surfaces or handle diverse obstacles.​</a:t>
            </a:r>
          </a:p>
          <a:p>
            <a:pPr algn="just" fontAlgn="base"/>
            <a:r>
              <a:rPr lang="en-US" sz="2400" b="1" dirty="0"/>
              <a:t>Enhanced Battery Life:</a:t>
            </a:r>
            <a:r>
              <a:rPr lang="en-US" sz="2400" dirty="0"/>
              <a:t> Improve battery efficiency for extended cleaning periods.</a:t>
            </a:r>
          </a:p>
          <a:p>
            <a:pPr marL="45720" indent="0" algn="just"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14880"/>
            <a:ext cx="3867289" cy="2014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485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3886200" cy="793812"/>
          </a:xfrm>
        </p:spPr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382000" cy="2133600"/>
          </a:xfrm>
        </p:spPr>
        <p:txBody>
          <a:bodyPr/>
          <a:lstStyle/>
          <a:p>
            <a:pPr algn="just"/>
            <a:r>
              <a:rPr lang="en-US" dirty="0"/>
              <a:t>In conclusion, the smart vacuum cleaner robot project represents a leap forward in home automation, offering users a hassle-free and efficient way to keep their living spaces clean. With advanced technology and user-friendly features, these robots simplify household chores, contributing to a more convenient and modern lifestyle.</a:t>
            </a:r>
          </a:p>
        </p:txBody>
      </p:sp>
    </p:spTree>
    <p:extLst>
      <p:ext uri="{BB962C8B-B14F-4D97-AF65-F5344CB8AC3E}">
        <p14:creationId xmlns:p14="http://schemas.microsoft.com/office/powerpoint/2010/main" val="129185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038600" cy="793812"/>
          </a:xfrm>
        </p:spPr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763000" cy="5562600"/>
          </a:xfrm>
        </p:spPr>
        <p:txBody>
          <a:bodyPr>
            <a:normAutofit fontScale="47500" lnSpcReduction="20000"/>
          </a:bodyPr>
          <a:lstStyle/>
          <a:p>
            <a:r>
              <a:rPr lang="en-US" sz="2900" dirty="0"/>
              <a:t>[1]	</a:t>
            </a:r>
            <a:r>
              <a:rPr lang="en-US" sz="2900" dirty="0" err="1"/>
              <a:t>Wolfdieter</a:t>
            </a:r>
            <a:r>
              <a:rPr lang="en-US" sz="2900" dirty="0"/>
              <a:t> Richter" Automatic guidance apparatus US patent US7079923B2</a:t>
            </a:r>
          </a:p>
          <a:p>
            <a:endParaRPr lang="en-US" sz="2900" dirty="0"/>
          </a:p>
          <a:p>
            <a:r>
              <a:rPr lang="en-US" sz="2900" dirty="0"/>
              <a:t>[2]	Joseph L. Jones" Robot obstacle detection US7155308B2</a:t>
            </a:r>
          </a:p>
          <a:p>
            <a:endParaRPr lang="en-US" sz="2900" dirty="0"/>
          </a:p>
          <a:p>
            <a:r>
              <a:rPr lang="en-US" sz="2900" dirty="0"/>
              <a:t>[3]	Joseph Jones, Newton Mack, David </a:t>
            </a:r>
            <a:r>
              <a:rPr lang="en-US" sz="2900" dirty="0" err="1"/>
              <a:t>Nudget</a:t>
            </a:r>
            <a:r>
              <a:rPr lang="en-US" sz="2900" dirty="0"/>
              <a:t>" Autonomous floor-cleaning robot</a:t>
            </a:r>
          </a:p>
          <a:p>
            <a:endParaRPr lang="en-US" sz="2900" dirty="0"/>
          </a:p>
          <a:p>
            <a:r>
              <a:rPr lang="en-US" sz="2900" dirty="0"/>
              <a:t>[4]	David </a:t>
            </a:r>
            <a:r>
              <a:rPr lang="en-US" sz="2900" dirty="0" err="1"/>
              <a:t>Kisela</a:t>
            </a:r>
            <a:r>
              <a:rPr lang="en-US" sz="2900" dirty="0"/>
              <a:t>, Robert </a:t>
            </a:r>
            <a:r>
              <a:rPr lang="en-US" sz="2900" dirty="0" err="1"/>
              <a:t>Vistricle</a:t>
            </a:r>
            <a:r>
              <a:rPr lang="en-US" sz="2900" dirty="0"/>
              <a:t>, Wallace Tiller" Autonomous vacuum cleaner</a:t>
            </a:r>
          </a:p>
          <a:p>
            <a:endParaRPr lang="en-US" sz="2900" dirty="0"/>
          </a:p>
          <a:p>
            <a:r>
              <a:rPr lang="en-US" sz="2900" dirty="0"/>
              <a:t>[5]	</a:t>
            </a:r>
            <a:r>
              <a:rPr lang="en-US" sz="2900" dirty="0" err="1"/>
              <a:t>Hwi</a:t>
            </a:r>
            <a:r>
              <a:rPr lang="en-US" sz="2900" dirty="0"/>
              <a:t>-Chan Jang, Shin Kim" autonomous cleaner US75235676B2</a:t>
            </a:r>
          </a:p>
          <a:p>
            <a:endParaRPr lang="en-US" sz="2900" dirty="0"/>
          </a:p>
          <a:p>
            <a:r>
              <a:rPr lang="en-US" sz="2900" dirty="0"/>
              <a:t>[6]	Spyros G. </a:t>
            </a:r>
            <a:r>
              <a:rPr lang="en-US" sz="2900" dirty="0" err="1"/>
              <a:t>Tzafestas"Mobile</a:t>
            </a:r>
            <a:r>
              <a:rPr lang="en-US" sz="2900" dirty="0"/>
              <a:t> Robot Path," Introduction To Mobile Robot Control</a:t>
            </a:r>
          </a:p>
          <a:p>
            <a:endParaRPr lang="en-US" sz="2900" dirty="0"/>
          </a:p>
          <a:p>
            <a:r>
              <a:rPr lang="en-US" sz="2900" dirty="0"/>
              <a:t>[7]	https://www.scribd.com/document/359870444/automatic-vacuum-cleaner-pdf  </a:t>
            </a:r>
          </a:p>
          <a:p>
            <a:endParaRPr lang="en-US" sz="2900" dirty="0"/>
          </a:p>
          <a:p>
            <a:r>
              <a:rPr lang="en-US" sz="2900" dirty="0"/>
              <a:t>[8]	https://www.instructables.com/id/Floor-vacuum-cleaner-robot-controlled-by-Arduino-w/</a:t>
            </a:r>
          </a:p>
          <a:p>
            <a:endParaRPr lang="en-US" sz="2900" dirty="0"/>
          </a:p>
          <a:p>
            <a:r>
              <a:rPr lang="en-US" sz="2900" dirty="0"/>
              <a:t>[9]	http://www.intorobotics.com/build-diy-roomba-style-robot-vacuum-cleaner/</a:t>
            </a:r>
          </a:p>
          <a:p>
            <a:endParaRPr lang="en-US" sz="2900" dirty="0"/>
          </a:p>
          <a:p>
            <a:r>
              <a:rPr lang="en-US" sz="2900" dirty="0"/>
              <a:t>[10]	https://web.stevens.edu/ses/me/fileadmin/me/senior_design/2007/group01 /DesignFinal.pdf</a:t>
            </a:r>
          </a:p>
          <a:p>
            <a:endParaRPr lang="en-US" sz="2900" dirty="0"/>
          </a:p>
          <a:p>
            <a:r>
              <a:rPr lang="en-US" sz="2900" dirty="0"/>
              <a:t>[11]	https://www.robotshop.com/community/robots/show/robot-vacuum-cleaner</a:t>
            </a:r>
          </a:p>
          <a:p>
            <a:endParaRPr lang="en-US" sz="2900" dirty="0"/>
          </a:p>
          <a:p>
            <a:r>
              <a:rPr lang="en-US" sz="2900" dirty="0"/>
              <a:t>[12]	Shalom Levin, </a:t>
            </a:r>
            <a:r>
              <a:rPr lang="en-US" sz="2900" dirty="0" err="1"/>
              <a:t>Shai</a:t>
            </a:r>
            <a:r>
              <a:rPr lang="en-US" sz="2900" dirty="0"/>
              <a:t> Abramson, " an autonomous robot "</a:t>
            </a:r>
          </a:p>
          <a:p>
            <a:endParaRPr lang="en-US" sz="2900" dirty="0"/>
          </a:p>
          <a:p>
            <a:r>
              <a:rPr lang="en-US" sz="2900" dirty="0"/>
              <a:t>[13]	Jeremy F. </a:t>
            </a:r>
            <a:r>
              <a:rPr lang="en-US" sz="2900" dirty="0" err="1"/>
              <a:t>Knopow</a:t>
            </a:r>
            <a:r>
              <a:rPr lang="en-US" sz="2900" dirty="0"/>
              <a:t>, David Curtis and Everett F. Carter, JR "Floor cleaning device"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27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819400"/>
            <a:ext cx="4800600" cy="793812"/>
          </a:xfrm>
        </p:spPr>
        <p:txBody>
          <a:bodyPr>
            <a:noAutofit/>
          </a:bodyPr>
          <a:lstStyle/>
          <a:p>
            <a:r>
              <a:rPr lang="en-US" sz="54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27227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91" y="304800"/>
            <a:ext cx="4114800" cy="696897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INTRODUCTION: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7037" y="2493818"/>
            <a:ext cx="5292436" cy="6968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PROBLEM DEFINITION: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20436" y="3442855"/>
            <a:ext cx="77724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The problem lies in the inefficiency and time-consuming nature of traditional vacuuming methods. </a:t>
            </a:r>
          </a:p>
        </p:txBody>
      </p:sp>
    </p:spTree>
    <p:extLst>
      <p:ext uri="{BB962C8B-B14F-4D97-AF65-F5344CB8AC3E}">
        <p14:creationId xmlns:p14="http://schemas.microsoft.com/office/powerpoint/2010/main" val="335882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3657600" cy="773097"/>
          </a:xfrm>
        </p:spPr>
        <p:txBody>
          <a:bodyPr/>
          <a:lstStyle/>
          <a:p>
            <a:r>
              <a:rPr lang="en-US" dirty="0"/>
              <a:t>MOTIVATION: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1"/>
            <a:ext cx="8001000" cy="1295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motivation comes from the need for an automated, efficient, and adaptable solution to keep spaces clean without constant human intervention. ​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1026" name="Picture 2" descr="How to Make Arduino based Smart Vacuum Cleaner Robot Best for Science  Project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9" y="2895600"/>
            <a:ext cx="6324601" cy="355758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2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725" y="154420"/>
            <a:ext cx="6324600" cy="849297"/>
          </a:xfrm>
        </p:spPr>
        <p:txBody>
          <a:bodyPr/>
          <a:lstStyle/>
          <a:p>
            <a:r>
              <a:rPr lang="en-US" dirty="0"/>
              <a:t>OBJECTIVES TO SOLVE: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295400"/>
            <a:ext cx="8550275" cy="5428384"/>
          </a:xfrm>
        </p:spPr>
        <p:txBody>
          <a:bodyPr>
            <a:no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sz="2400" b="1" dirty="0"/>
              <a:t>Efficiency:</a:t>
            </a:r>
            <a:r>
              <a:rPr lang="en-US" sz="2400" dirty="0"/>
              <a:t> To Develop a robot capable of effectively cleaning in lesser time.​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1" dirty="0"/>
              <a:t>Adaptability:</a:t>
            </a:r>
            <a:r>
              <a:rPr lang="en-US" sz="2400" dirty="0"/>
              <a:t> Ensure the robot can navigate various environments and adjust cleaning modes accordingly.​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1" dirty="0"/>
              <a:t>Automation:</a:t>
            </a:r>
            <a:r>
              <a:rPr lang="en-US" sz="2400" dirty="0"/>
              <a:t> Create a system that operates autonomously without constant human intervention.​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b="1" dirty="0"/>
              <a:t>Safety</a:t>
            </a:r>
            <a:r>
              <a:rPr lang="en-US" sz="2400" dirty="0"/>
              <a:t> </a:t>
            </a:r>
            <a:r>
              <a:rPr lang="en-US" sz="2400" b="1" dirty="0"/>
              <a:t>Features:</a:t>
            </a:r>
            <a:r>
              <a:rPr lang="en-US" sz="2400" dirty="0"/>
              <a:t> Implement safety protocols to prevent collisions, falls, and damage to furniture or itself.​</a:t>
            </a:r>
          </a:p>
          <a:p>
            <a:pPr marL="45720" indent="0" algn="just">
              <a:lnSpc>
                <a:spcPct val="150000"/>
              </a:lnSpc>
              <a:buNone/>
            </a:pPr>
            <a:endParaRPr lang="en-US" sz="2400" dirty="0"/>
          </a:p>
        </p:txBody>
      </p:sp>
      <p:sp>
        <p:nvSpPr>
          <p:cNvPr id="4" name="AutoShape 2" descr="Creating Effective Objectives: Part 1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Creating Effective Objectives: Part 1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Creating Effective Objectives: Part 1"/>
          <p:cNvSpPr>
            <a:spLocks noChangeAspect="1" noChangeArrowheads="1"/>
          </p:cNvSpPr>
          <p:nvPr/>
        </p:nvSpPr>
        <p:spPr bwMode="auto">
          <a:xfrm>
            <a:off x="51752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8" descr="Creating Effective Objectives: Part 1"/>
          <p:cNvSpPr>
            <a:spLocks noChangeAspect="1" noChangeArrowheads="1"/>
          </p:cNvSpPr>
          <p:nvPr/>
        </p:nvSpPr>
        <p:spPr bwMode="auto">
          <a:xfrm>
            <a:off x="66992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3865418" cy="870012"/>
          </a:xfrm>
        </p:spPr>
        <p:txBody>
          <a:bodyPr/>
          <a:lstStyle/>
          <a:p>
            <a:r>
              <a:rPr lang="en-US" dirty="0"/>
              <a:t>GANTT CHART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924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340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2590800" cy="870012"/>
          </a:xfrm>
        </p:spPr>
        <p:txBody>
          <a:bodyPr>
            <a:normAutofit fontScale="90000"/>
          </a:bodyPr>
          <a:lstStyle/>
          <a:p>
            <a:r>
              <a:rPr lang="en-US" dirty="0"/>
              <a:t>FLOW</a:t>
            </a:r>
            <a:br>
              <a:rPr lang="en-US" dirty="0"/>
            </a:br>
            <a:r>
              <a:rPr lang="en-US" dirty="0"/>
              <a:t>CHART :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2400"/>
            <a:ext cx="5486400" cy="65532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779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25030"/>
            <a:ext cx="6871236" cy="773097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METHODOLOGY: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170934864"/>
              </p:ext>
            </p:extLst>
          </p:nvPr>
        </p:nvGraphicFramePr>
        <p:xfrm>
          <a:off x="228600" y="1981200"/>
          <a:ext cx="8669172" cy="4411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2362200" y="1396963"/>
            <a:ext cx="4572000" cy="494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HARDWARE SELECTION:</a:t>
            </a:r>
          </a:p>
        </p:txBody>
      </p:sp>
    </p:spTree>
    <p:extLst>
      <p:ext uri="{BB962C8B-B14F-4D97-AF65-F5344CB8AC3E}">
        <p14:creationId xmlns:p14="http://schemas.microsoft.com/office/powerpoint/2010/main" val="233450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6400800" cy="1001697"/>
          </a:xfrm>
        </p:spPr>
        <p:txBody>
          <a:bodyPr/>
          <a:lstStyle/>
          <a:p>
            <a:r>
              <a:rPr lang="en-US" dirty="0"/>
              <a:t>CODE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1"/>
            <a:ext cx="7315200" cy="533400"/>
          </a:xfrm>
        </p:spPr>
        <p:txBody>
          <a:bodyPr/>
          <a:lstStyle/>
          <a:p>
            <a:r>
              <a:rPr lang="en-US" dirty="0"/>
              <a:t>Code for obstacle avoiding is implemented in </a:t>
            </a:r>
            <a:r>
              <a:rPr lang="en-US" dirty="0" err="1"/>
              <a:t>arduino</a:t>
            </a:r>
            <a:r>
              <a:rPr lang="en-US" dirty="0"/>
              <a:t> IDE.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981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SCREENSHOTS: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D25DA-062B-453C-ACDE-041689237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730" y="1981200"/>
            <a:ext cx="2895600" cy="466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9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18A9AC-F1C3-4A25-A5BA-170F7E6EC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46" y="328609"/>
            <a:ext cx="2943225" cy="6200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D919C1-7095-4272-9401-D0883F17F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28609"/>
            <a:ext cx="3077354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885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2PHY106 – COMPUTATIONAL PHYSICS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22PHY106 – COMPUTATIONAL PHYSICS</Template>
  <TotalTime>66</TotalTime>
  <Words>667</Words>
  <Application>Microsoft Office PowerPoint</Application>
  <PresentationFormat>On-screen Show (4:3)</PresentationFormat>
  <Paragraphs>84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BiomeW01-Regular</vt:lpstr>
      <vt:lpstr>Calibri</vt:lpstr>
      <vt:lpstr>Wingdings</vt:lpstr>
      <vt:lpstr>22PHY106 – COMPUTATIONAL PHYSICS</vt:lpstr>
      <vt:lpstr>22PHY106 – COMPUTATIONAL PHYSICS</vt:lpstr>
      <vt:lpstr>INTRODUCTION:</vt:lpstr>
      <vt:lpstr>MOTIVATION:</vt:lpstr>
      <vt:lpstr>OBJECTIVES TO SOLVE:</vt:lpstr>
      <vt:lpstr>GANTT CHART</vt:lpstr>
      <vt:lpstr>FLOW CHART :</vt:lpstr>
      <vt:lpstr>PROPOSED METHODOLOGY:</vt:lpstr>
      <vt:lpstr>CODE IMPLEMENTATION</vt:lpstr>
      <vt:lpstr>PowerPoint Presentation</vt:lpstr>
      <vt:lpstr>PowerPoint Presentation</vt:lpstr>
      <vt:lpstr>PowerPoint Presentation</vt:lpstr>
      <vt:lpstr>PowerPoint Presentation</vt:lpstr>
      <vt:lpstr>CIRCUIT DIAGRAM:</vt:lpstr>
      <vt:lpstr>WORKING OF MODEL</vt:lpstr>
      <vt:lpstr>FUTURE SCOPE:</vt:lpstr>
      <vt:lpstr>CONCLUSION:</vt:lpstr>
      <vt:lpstr>REFERENCES: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22PHY106 – COMPUTATIONAL PHYSICS</dc:title>
  <dc:creator>HP</dc:creator>
  <cp:lastModifiedBy>HARI HEMAN</cp:lastModifiedBy>
  <cp:revision>7</cp:revision>
  <dcterms:created xsi:type="dcterms:W3CDTF">2023-12-23T03:00:31Z</dcterms:created>
  <dcterms:modified xsi:type="dcterms:W3CDTF">2023-12-23T04:10:55Z</dcterms:modified>
</cp:coreProperties>
</file>