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tomgit.com/dbsd11/springboot-netty-tongsuo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仓库地址：https://atomgit.com/dbsd11/springboot-netty-tongsu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仓库地址：</a:t>
            </a:r>
            <a:r>
              <a:rPr u="sng">
                <a:hlinkClick r:id="rId2" invalidUrl="" action="" tgtFrame="" tooltip="" history="1" highlightClick="0" endSnd="0"/>
              </a:rPr>
              <a:t>https://atomgit.com/dbsd11/springboot-netty-tongsuo</a:t>
            </a:r>
          </a:p>
        </p:txBody>
      </p:sp>
      <p:sp>
        <p:nvSpPr>
          <p:cNvPr id="152" name="tongsuo训练营作业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tongsuo训练营作业</a:t>
            </a:r>
          </a:p>
        </p:txBody>
      </p:sp>
      <p:sp>
        <p:nvSpPr>
          <p:cNvPr id="153" name="基于springboot webflux + netty reactive + tongsuo provider搭建高性能且安全的http/websocket服务器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5005"/>
            </a:lvl1pPr>
          </a:lstStyle>
          <a:p>
            <a:pPr/>
            <a:r>
              <a:t>基于springboot webflux + netty reactive + tongsuo provider搭建高性能且安全的http/websocket服务器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实现方式"/>
          <p:cNvSpPr txBox="1"/>
          <p:nvPr>
            <p:ph type="ctrTitle"/>
          </p:nvPr>
        </p:nvSpPr>
        <p:spPr>
          <a:xfrm>
            <a:off x="945831" y="1039605"/>
            <a:ext cx="3436595" cy="1207260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实现方式</a:t>
            </a:r>
          </a:p>
        </p:txBody>
      </p:sp>
      <p:pic>
        <p:nvPicPr>
          <p:cNvPr id="15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1949" y="2572222"/>
            <a:ext cx="16200102" cy="741710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pring boot + netty 支持从配置文件application.yml中配置ssl，只需要确保netty ssl 使用了tongsuo provider提供的ssl context即可。"/>
          <p:cNvSpPr txBox="1"/>
          <p:nvPr/>
        </p:nvSpPr>
        <p:spPr>
          <a:xfrm>
            <a:off x="2815083" y="10033685"/>
            <a:ext cx="1785335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spring boot + netty 支持从配置文件application.yml中配置ssl，只需要确保netty ssl 使用了tongsuo provider提供的ssl context即可。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测试结果"/>
          <p:cNvSpPr txBox="1"/>
          <p:nvPr>
            <p:ph type="ctrTitle"/>
          </p:nvPr>
        </p:nvSpPr>
        <p:spPr>
          <a:xfrm>
            <a:off x="945831" y="1039605"/>
            <a:ext cx="3436595" cy="1207260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测试结果</a:t>
            </a:r>
          </a:p>
        </p:txBody>
      </p:sp>
      <p:pic>
        <p:nvPicPr>
          <p:cNvPr id="16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483" y="3647067"/>
            <a:ext cx="17322801" cy="359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erver 端启动"/>
          <p:cNvSpPr txBox="1"/>
          <p:nvPr/>
        </p:nvSpPr>
        <p:spPr>
          <a:xfrm>
            <a:off x="3139825" y="2578666"/>
            <a:ext cx="30280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Server 端启动</a:t>
            </a:r>
          </a:p>
        </p:txBody>
      </p:sp>
      <p:sp>
        <p:nvSpPr>
          <p:cNvPr id="162" name="http test"/>
          <p:cNvSpPr txBox="1"/>
          <p:nvPr/>
        </p:nvSpPr>
        <p:spPr>
          <a:xfrm>
            <a:off x="2879160" y="8319143"/>
            <a:ext cx="194355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http test</a:t>
            </a:r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4675" y="9492231"/>
            <a:ext cx="12865256" cy="23005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测试结果"/>
          <p:cNvSpPr txBox="1"/>
          <p:nvPr>
            <p:ph type="ctrTitle"/>
          </p:nvPr>
        </p:nvSpPr>
        <p:spPr>
          <a:xfrm>
            <a:off x="945831" y="1039605"/>
            <a:ext cx="3436595" cy="1207260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测试结果</a:t>
            </a:r>
          </a:p>
        </p:txBody>
      </p:sp>
      <p:sp>
        <p:nvSpPr>
          <p:cNvPr id="166" name="Websocket test"/>
          <p:cNvSpPr txBox="1"/>
          <p:nvPr/>
        </p:nvSpPr>
        <p:spPr>
          <a:xfrm>
            <a:off x="2665889" y="2489732"/>
            <a:ext cx="349163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Websocket test</a:t>
            </a:r>
          </a:p>
        </p:txBody>
      </p:sp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9934" y="3379738"/>
            <a:ext cx="17217478" cy="9044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测试结果"/>
          <p:cNvSpPr txBox="1"/>
          <p:nvPr>
            <p:ph type="ctrTitle"/>
          </p:nvPr>
        </p:nvSpPr>
        <p:spPr>
          <a:xfrm>
            <a:off x="945831" y="1039605"/>
            <a:ext cx="3436595" cy="1207260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0" sz="5500"/>
            </a:lvl1pPr>
          </a:lstStyle>
          <a:p>
            <a:pPr/>
            <a:r>
              <a:t>测试结果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5844" y="4276296"/>
            <a:ext cx="19717489" cy="516340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erver 端日志打印"/>
          <p:cNvSpPr txBox="1"/>
          <p:nvPr/>
        </p:nvSpPr>
        <p:spPr>
          <a:xfrm>
            <a:off x="2547405" y="3089100"/>
            <a:ext cx="394243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Server 端日志打印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