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41C90D-97EE-4329-9957-7BE07ACFEF0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763E86-C8DA-45EF-A361-3687769801A3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6640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C90D-97EE-4329-9957-7BE07ACFEF0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3E86-C8DA-45EF-A361-368776980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41C90D-97EE-4329-9957-7BE07ACFEF0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763E86-C8DA-45EF-A361-368776980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991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C90D-97EE-4329-9957-7BE07ACFEF0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3E86-C8DA-45EF-A361-368776980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1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C90D-97EE-4329-9957-7BE07ACFEF0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3E86-C8DA-45EF-A361-368776980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9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41C90D-97EE-4329-9957-7BE07ACFEF07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763E86-C8DA-45EF-A361-368776980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04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6C60F-4CF0-8E81-2292-D3960F13C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BLACKJACK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D16C7C-74AF-5959-A4C2-4962BC2FC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최윤영</a:t>
            </a:r>
          </a:p>
        </p:txBody>
      </p:sp>
    </p:spTree>
    <p:extLst>
      <p:ext uri="{BB962C8B-B14F-4D97-AF65-F5344CB8AC3E}">
        <p14:creationId xmlns:p14="http://schemas.microsoft.com/office/powerpoint/2010/main" val="1274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9D60A-553A-0144-27EF-548B7179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CardCreate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BAC04-F710-E52D-180A-F6F890FA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 List&lt;String&gt; Card : </a:t>
            </a:r>
            <a:r>
              <a:rPr lang="ko-KR" altLang="en-US" dirty="0"/>
              <a:t>한 타입의 </a:t>
            </a:r>
            <a:r>
              <a:rPr lang="ko-KR" altLang="en-US" dirty="0" err="1"/>
              <a:t>카드덱을</a:t>
            </a:r>
            <a:r>
              <a:rPr lang="ko-KR" altLang="en-US" dirty="0"/>
              <a:t> 저장할 리스트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7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D73DB-1BA5-398C-C58C-D7F66068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CardCreate</a:t>
            </a:r>
            <a:br>
              <a:rPr lang="en-US" altLang="ko-KR" dirty="0"/>
            </a:br>
            <a:r>
              <a:rPr lang="en-US" altLang="ko-KR" dirty="0"/>
              <a:t>List&lt;String&gt; </a:t>
            </a:r>
            <a:r>
              <a:rPr lang="en-US" altLang="ko-KR" dirty="0" err="1"/>
              <a:t>newCard</a:t>
            </a:r>
            <a:r>
              <a:rPr lang="en-US" altLang="ko-KR" dirty="0"/>
              <a:t>(String </a:t>
            </a:r>
            <a:r>
              <a:rPr lang="en-US" altLang="ko-KR" dirty="0" err="1"/>
              <a:t>cardType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0A44D-F254-A8B3-153E-84347D02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0389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A,2,3,4,5,6,7,8,9,10,K,Q,J </a:t>
            </a:r>
            <a:r>
              <a:rPr lang="ko-KR" altLang="en-US" dirty="0"/>
              <a:t>카드를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en-US" altLang="ko-KR" dirty="0" err="1"/>
              <a:t>cardType</a:t>
            </a:r>
            <a:r>
              <a:rPr lang="en-US" altLang="ko-KR" dirty="0"/>
              <a:t> A” </a:t>
            </a:r>
            <a:r>
              <a:rPr lang="ko-KR" altLang="en-US" dirty="0"/>
              <a:t>형식으로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Card 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E1617-DB77-044E-8579-883C9A90C1B6}"/>
              </a:ext>
            </a:extLst>
          </p:cNvPr>
          <p:cNvSpPr txBox="1"/>
          <p:nvPr/>
        </p:nvSpPr>
        <p:spPr>
          <a:xfrm>
            <a:off x="6428874" y="2286000"/>
            <a:ext cx="5554579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80F2F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dirty="0">
                <a:solidFill>
                  <a:srgbClr val="B166D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1EB54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newCard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79AB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cardType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800" dirty="0">
              <a:solidFill>
                <a:srgbClr val="D9E8F7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"%s A"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79AB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cardType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for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F2F2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F3EC7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F3EC7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"%s %d"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				</a:t>
            </a:r>
            <a:r>
              <a:rPr lang="en-US" altLang="ko-KR" sz="1800" dirty="0" err="1">
                <a:solidFill>
                  <a:srgbClr val="79AB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cardType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 err="1">
                <a:solidFill>
                  <a:srgbClr val="F3EC7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"%s K"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79AB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cardType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"%s Q"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79AB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cardType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"%s J"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79AB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cardType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return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35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F68F4-20E9-99F8-B20B-EA8F6D0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PlayerDto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278A1-ED0E-80DE-AEB8-5B73E5AA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score;</a:t>
            </a:r>
          </a:p>
          <a:p>
            <a:pPr marL="0" indent="0">
              <a:buNone/>
            </a:pPr>
            <a:r>
              <a:rPr lang="en-US" altLang="ko-KR" dirty="0"/>
              <a:t>	:  </a:t>
            </a:r>
            <a:r>
              <a:rPr lang="ko-KR" altLang="en-US" dirty="0"/>
              <a:t>점수를 저장할 변수</a:t>
            </a:r>
            <a:endParaRPr lang="en-US" altLang="ko-KR" dirty="0"/>
          </a:p>
          <a:p>
            <a:r>
              <a:rPr lang="en-US" altLang="ko-KR" dirty="0"/>
              <a:t>Private List&lt;String&gt; </a:t>
            </a:r>
            <a:r>
              <a:rPr lang="en-US" altLang="ko-KR" dirty="0" err="1"/>
              <a:t>cardList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: </a:t>
            </a:r>
            <a:r>
              <a:rPr lang="ko-KR" altLang="en-US" dirty="0"/>
              <a:t>플레이어가 가질 카드의 리스트</a:t>
            </a:r>
            <a:endParaRPr lang="en-US" altLang="ko-KR" dirty="0"/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playerName</a:t>
            </a:r>
            <a:r>
              <a:rPr lang="en-US" altLang="ko-KR" dirty="0"/>
              <a:t>;</a:t>
            </a:r>
          </a:p>
          <a:p>
            <a:pPr marL="530352" lvl="1" indent="0">
              <a:buNone/>
            </a:pPr>
            <a:r>
              <a:rPr lang="en-US" altLang="ko-KR" dirty="0"/>
              <a:t>	</a:t>
            </a:r>
            <a:r>
              <a:rPr lang="en-US" altLang="ko-KR" i="0" dirty="0"/>
              <a:t>: </a:t>
            </a:r>
            <a:r>
              <a:rPr lang="ko-KR" altLang="en-US" i="0" dirty="0"/>
              <a:t>플레이어의 이름이 저장될 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62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EDD8-48DD-C402-49BA-2D4400B5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PlayerDto</a:t>
            </a:r>
            <a:br>
              <a:rPr lang="en-US" altLang="ko-KR" dirty="0"/>
            </a:br>
            <a:r>
              <a:rPr lang="en-US" altLang="ko-KR" dirty="0"/>
              <a:t>Public </a:t>
            </a:r>
            <a:r>
              <a:rPr lang="en-US" altLang="ko-KR" dirty="0" err="1"/>
              <a:t>PlayerDto</a:t>
            </a:r>
            <a:r>
              <a:rPr lang="en-US" altLang="ko-KR" dirty="0"/>
              <a:t>(String name);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BDAED-8D07-49FB-DFAC-484AF2BC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98758" cy="3581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객체가 생성되면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점수를 </a:t>
            </a:r>
            <a:r>
              <a:rPr lang="en-US" altLang="ko-KR" dirty="0"/>
              <a:t>0</a:t>
            </a:r>
            <a:r>
              <a:rPr lang="ko-KR" altLang="en-US" dirty="0"/>
              <a:t>으로 초기화하고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리스트를 생성한 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플레이어의 이름을 세팅할 생성자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EAC58-EDB7-A4B7-A892-0FA8667A8D67}"/>
              </a:ext>
            </a:extLst>
          </p:cNvPr>
          <p:cNvSpPr txBox="1"/>
          <p:nvPr/>
        </p:nvSpPr>
        <p:spPr>
          <a:xfrm>
            <a:off x="6272464" y="2171700"/>
            <a:ext cx="4700336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1EB54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PlayerDto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79AB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800" dirty="0">
              <a:solidFill>
                <a:srgbClr val="D9E8F7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setScore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cardList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&lt;&gt;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setPlayerName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79AB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65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EDD8-48DD-C402-49BA-2D4400B5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PlayerDto</a:t>
            </a:r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showList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BDAED-8D07-49FB-DFAC-484AF2BC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98758" cy="3581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리스트에 담긴 카드들을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출력해주는 </a:t>
            </a:r>
            <a:r>
              <a:rPr lang="en-US" altLang="ko-KR" dirty="0"/>
              <a:t>method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3CFA0-FC2B-A397-DB48-C5E326CCF93B}"/>
              </a:ext>
            </a:extLst>
          </p:cNvPr>
          <p:cNvSpPr txBox="1"/>
          <p:nvPr/>
        </p:nvSpPr>
        <p:spPr>
          <a:xfrm>
            <a:off x="5470358" y="2171700"/>
            <a:ext cx="6096000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1EB54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showList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800" dirty="0">
              <a:solidFill>
                <a:srgbClr val="D9E8F7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b="1" i="1" dirty="0" err="1">
                <a:solidFill>
                  <a:srgbClr val="8DDA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현재 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%s</a:t>
            </a:r>
            <a:r>
              <a:rPr lang="ko-KR" altLang="en-US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 가진 카드 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getPlayerName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int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F2F2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6897B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for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2F2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cardList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b="1" i="1" dirty="0" err="1">
                <a:solidFill>
                  <a:srgbClr val="8DDA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F3EC7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	if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800" dirty="0" err="1">
                <a:solidFill>
                  <a:srgbClr val="F3EC7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cardList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b="1" i="1" dirty="0" err="1">
                <a:solidFill>
                  <a:srgbClr val="8DDA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57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EB096-2B1F-2211-6CD3-5A50A10A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GameSetV1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E447F-8E32-64AC-1BF4-6CA0BC69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 List&lt;List&lt;String&gt;&gt; </a:t>
            </a:r>
            <a:r>
              <a:rPr lang="en-US" altLang="ko-KR" dirty="0" err="1"/>
              <a:t>wholeCard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: </a:t>
            </a:r>
            <a:r>
              <a:rPr lang="ko-KR" altLang="en-US" dirty="0"/>
              <a:t>하트</a:t>
            </a:r>
            <a:r>
              <a:rPr lang="en-US" altLang="ko-KR" dirty="0"/>
              <a:t>, </a:t>
            </a:r>
            <a:r>
              <a:rPr lang="ko-KR" altLang="en-US" dirty="0"/>
              <a:t>다이아</a:t>
            </a:r>
            <a:r>
              <a:rPr lang="en-US" altLang="ko-KR" dirty="0"/>
              <a:t>, </a:t>
            </a:r>
            <a:r>
              <a:rPr lang="ko-KR" altLang="en-US" dirty="0"/>
              <a:t>클로버</a:t>
            </a:r>
            <a:r>
              <a:rPr lang="en-US" altLang="ko-KR" dirty="0"/>
              <a:t>, </a:t>
            </a:r>
            <a:r>
              <a:rPr lang="ko-KR" altLang="en-US" dirty="0"/>
              <a:t>스페이드카드 전체를 저장할 리스트</a:t>
            </a:r>
            <a:endParaRPr lang="en-US" altLang="ko-KR" dirty="0"/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selectCard</a:t>
            </a:r>
            <a:r>
              <a:rPr lang="en-US" altLang="ko-KR" dirty="0"/>
              <a:t> = “”;</a:t>
            </a:r>
          </a:p>
          <a:p>
            <a:pPr marL="0" indent="0">
              <a:buNone/>
            </a:pPr>
            <a:r>
              <a:rPr lang="en-US" altLang="ko-KR" dirty="0"/>
              <a:t>	: </a:t>
            </a:r>
            <a:r>
              <a:rPr lang="ko-KR" altLang="en-US" dirty="0"/>
              <a:t>카드를 뽑으면 뽑은 카드가 저장될 변수</a:t>
            </a:r>
            <a:endParaRPr lang="en-US" altLang="ko-KR" dirty="0"/>
          </a:p>
          <a:p>
            <a:r>
              <a:rPr lang="en-US" altLang="ko-KR" dirty="0"/>
              <a:t>Private int </a:t>
            </a:r>
            <a:r>
              <a:rPr lang="en-US" altLang="ko-KR" dirty="0" err="1"/>
              <a:t>rndType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: </a:t>
            </a:r>
            <a:r>
              <a:rPr lang="ko-KR" altLang="en-US" dirty="0"/>
              <a:t>카드를 뽑을 때 카드의 타입을 결정할 변수</a:t>
            </a:r>
            <a:endParaRPr lang="en-US" altLang="ko-KR" dirty="0"/>
          </a:p>
          <a:p>
            <a:r>
              <a:rPr lang="en-US" altLang="ko-KR" dirty="0"/>
              <a:t>Private int </a:t>
            </a:r>
            <a:r>
              <a:rPr lang="en-US" altLang="ko-KR" dirty="0" err="1"/>
              <a:t>rndNum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: </a:t>
            </a:r>
            <a:r>
              <a:rPr lang="ko-KR" altLang="en-US" dirty="0"/>
              <a:t>카드를 뽑을 때 카드의 숫자를 결정할 변수</a:t>
            </a:r>
          </a:p>
        </p:txBody>
      </p:sp>
    </p:spTree>
    <p:extLst>
      <p:ext uri="{BB962C8B-B14F-4D97-AF65-F5344CB8AC3E}">
        <p14:creationId xmlns:p14="http://schemas.microsoft.com/office/powerpoint/2010/main" val="338450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FDE84-382F-AABB-5A79-8E1D94A9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GameSetV1</a:t>
            </a:r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cardSet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DEE9E-EEA7-AD3A-1F12-4848CE42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89284"/>
          </a:xfrm>
        </p:spPr>
        <p:txBody>
          <a:bodyPr/>
          <a:lstStyle/>
          <a:p>
            <a:r>
              <a:rPr lang="ko-KR" altLang="en-US" dirty="0"/>
              <a:t>각 타입의 카드를 </a:t>
            </a:r>
            <a:r>
              <a:rPr lang="en-US" altLang="ko-KR" dirty="0" err="1"/>
              <a:t>CardCreate</a:t>
            </a:r>
            <a:r>
              <a:rPr lang="en-US" altLang="ko-KR" dirty="0"/>
              <a:t> </a:t>
            </a:r>
            <a:r>
              <a:rPr lang="ko-KR" altLang="en-US" dirty="0"/>
              <a:t>를 이용해 만들고 </a:t>
            </a:r>
            <a:r>
              <a:rPr lang="en-US" altLang="ko-KR" dirty="0" err="1"/>
              <a:t>wholeCard</a:t>
            </a:r>
            <a:r>
              <a:rPr lang="ko-KR" altLang="en-US" dirty="0"/>
              <a:t>에 추가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26860-5156-B257-7FE5-18D8A9D5BBA5}"/>
              </a:ext>
            </a:extLst>
          </p:cNvPr>
          <p:cNvSpPr txBox="1"/>
          <p:nvPr/>
        </p:nvSpPr>
        <p:spPr>
          <a:xfrm>
            <a:off x="1371600" y="3309878"/>
            <a:ext cx="902769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1EB54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cardSet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800" dirty="0">
              <a:solidFill>
                <a:srgbClr val="D9E8F7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CardCreate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F2F2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heartCard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CardCreate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CardCreate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F2F2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diaCard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CardCreate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CardCreate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F2F2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cloverCard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CardCreate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CardCreate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F2F2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spadeCard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CC6C1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CardCreate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wholeCard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F3EC7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heartCard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newCard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AnsiConsol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"red"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"♥"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wholeCard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F3EC7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diaCard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newCard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AnsiConsol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"red"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"◆"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wholeCard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F3EC7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cloverCard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newCard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AnsiConsol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"black"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"♣"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800" dirty="0" err="1">
                <a:solidFill>
                  <a:srgbClr val="66E1F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wholeCard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80F6A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F3EC7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spadeCard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 err="1">
                <a:solidFill>
                  <a:srgbClr val="A7EC21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newCard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>
                <a:solidFill>
                  <a:srgbClr val="1290C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AnsiConsol</a:t>
            </a:r>
            <a:r>
              <a:rPr lang="en-US" altLang="ko-KR" sz="1800" dirty="0" err="1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i="1" dirty="0" err="1">
                <a:solidFill>
                  <a:srgbClr val="96EC3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message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"black"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>
                <a:solidFill>
                  <a:srgbClr val="17C6A3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"♠"</a:t>
            </a: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  <a:r>
              <a:rPr lang="en-US" altLang="ko-KR" sz="1800" dirty="0">
                <a:solidFill>
                  <a:srgbClr val="E6E6F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F9FAF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800" dirty="0">
              <a:solidFill>
                <a:srgbClr val="AAAAAA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23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FDE84-382F-AABB-5A79-8E1D94A9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GameSetV1</a:t>
            </a:r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drawCard</a:t>
            </a:r>
            <a:r>
              <a:rPr lang="en-US" altLang="ko-KR" dirty="0"/>
              <a:t>(</a:t>
            </a:r>
            <a:r>
              <a:rPr lang="en-US" altLang="ko-KR" dirty="0" err="1"/>
              <a:t>PlayerDto</a:t>
            </a:r>
            <a:r>
              <a:rPr lang="en-US" altLang="ko-KR" dirty="0"/>
              <a:t> player);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DEE9E-EEA7-AD3A-1F12-4848CE42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18547"/>
          </a:xfrm>
        </p:spPr>
        <p:txBody>
          <a:bodyPr/>
          <a:lstStyle/>
          <a:p>
            <a:r>
              <a:rPr lang="ko-KR" altLang="en-US" dirty="0"/>
              <a:t>카드를 뽑아서 </a:t>
            </a:r>
            <a:r>
              <a:rPr lang="en-US" altLang="ko-KR" dirty="0"/>
              <a:t>player</a:t>
            </a:r>
            <a:r>
              <a:rPr lang="ko-KR" altLang="en-US" dirty="0"/>
              <a:t> 객체의 </a:t>
            </a:r>
            <a:r>
              <a:rPr lang="ko-KR" altLang="en-US" dirty="0" err="1"/>
              <a:t>카드덱에</a:t>
            </a:r>
            <a:r>
              <a:rPr lang="ko-KR" altLang="en-US" dirty="0"/>
              <a:t> 추가할 </a:t>
            </a:r>
            <a:r>
              <a:rPr lang="en-US" altLang="ko-KR" dirty="0"/>
              <a:t>method</a:t>
            </a:r>
          </a:p>
          <a:p>
            <a:r>
              <a:rPr lang="en-US" altLang="ko-KR" dirty="0" err="1"/>
              <a:t>rndType</a:t>
            </a:r>
            <a:r>
              <a:rPr lang="ko-KR" altLang="en-US" dirty="0"/>
              <a:t>에 </a:t>
            </a:r>
            <a:r>
              <a:rPr lang="en-US" altLang="ko-KR" dirty="0"/>
              <a:t>0~4</a:t>
            </a:r>
            <a:r>
              <a:rPr lang="ko-KR" altLang="en-US" dirty="0"/>
              <a:t>의 </a:t>
            </a:r>
            <a:r>
              <a:rPr lang="ko-KR" altLang="en-US" dirty="0" err="1"/>
              <a:t>랜덤수를</a:t>
            </a:r>
            <a:r>
              <a:rPr lang="en-US" altLang="ko-KR" dirty="0"/>
              <a:t>, </a:t>
            </a:r>
            <a:r>
              <a:rPr lang="en-US" altLang="ko-KR" dirty="0" err="1"/>
              <a:t>rndNum</a:t>
            </a:r>
            <a:r>
              <a:rPr lang="ko-KR" altLang="en-US" dirty="0"/>
              <a:t>에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968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38</TotalTime>
  <Words>532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D2Coding</vt:lpstr>
      <vt:lpstr>Franklin Gothic Book</vt:lpstr>
      <vt:lpstr>자르기</vt:lpstr>
      <vt:lpstr>BLACKJACK PROJECT</vt:lpstr>
      <vt:lpstr>CardCreate </vt:lpstr>
      <vt:lpstr>CardCreate List&lt;String&gt; newCard(String cardType);</vt:lpstr>
      <vt:lpstr>PlayerDto</vt:lpstr>
      <vt:lpstr>PlayerDto Public PlayerDto(String name);</vt:lpstr>
      <vt:lpstr>PlayerDto Public void showList();</vt:lpstr>
      <vt:lpstr>GameSetV1 </vt:lpstr>
      <vt:lpstr>GameSetV1 public void cardSet();</vt:lpstr>
      <vt:lpstr>GameSetV1 public void drawCard(PlayerDto player);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PROJECT</dc:title>
  <dc:creator>KMS5050022</dc:creator>
  <cp:lastModifiedBy>KMS5050022</cp:lastModifiedBy>
  <cp:revision>11</cp:revision>
  <dcterms:created xsi:type="dcterms:W3CDTF">2023-05-18T07:02:56Z</dcterms:created>
  <dcterms:modified xsi:type="dcterms:W3CDTF">2023-05-18T07:41:04Z</dcterms:modified>
</cp:coreProperties>
</file>