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6E1"/>
    <a:srgbClr val="007996"/>
    <a:srgbClr val="E70B35"/>
    <a:srgbClr val="FAF4C0"/>
    <a:srgbClr val="34AE8E"/>
    <a:srgbClr val="EC0653"/>
    <a:srgbClr val="FC7846"/>
    <a:srgbClr val="FD7C4A"/>
    <a:srgbClr val="D8DCE2"/>
    <a:srgbClr val="E6DDC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175" autoAdjust="0"/>
  </p:normalViewPr>
  <p:slideViewPr>
    <p:cSldViewPr snapToGrid="0" showGuides="1">
      <p:cViewPr varScale="1">
        <p:scale>
          <a:sx n="53" d="100"/>
          <a:sy n="53" d="100"/>
        </p:scale>
        <p:origin x="1108" y="4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F5E9-8E1B-4F3C-A155-FE6A79A71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AC6333-7269-4CD0-B396-C5BAD5BBB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86C8C-8924-47C2-95E5-AEF98772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BE368D-0F42-4CDD-B250-0E47C537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8C363-ACA5-4D4C-A9CA-D58BBA6D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38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DC0FB-D653-451E-9A61-EA4E941A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51A25B-18E6-46FA-97DA-877621AAB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BE76E-E2A8-4479-8F26-85EDD97A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A892E-A483-4029-8CF1-691BD2EE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4ED8A-6794-43EE-8A38-16A6CB3F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06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82280E-5841-4295-BA24-2FE6257D0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6C316D-3765-4290-B36F-06FB9B4F8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D4BF9-9AC6-4C63-AE51-34E20ED8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4BBB2-F6E6-4219-BD29-71767353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0F2387-D937-4155-AF3B-F6E96077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55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24D85-5619-43D5-BF72-7ED3EA51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492DE-3AEA-44F4-B7B8-90527492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F654A-DEB3-44FB-9A4A-68AB998C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F800B-5C77-4467-A2D5-C7341BD1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45CC2E-E844-4435-A2CB-1148CFF7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60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F3A5A-782F-4D57-941F-F75EC4216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8B8AEB-0314-49C1-B891-9D1F10DC6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A8893-2FB3-4D6E-AB63-8B5E21CCC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18874B-4ABF-4597-89AF-16188E09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465A8E-3A7B-473C-B88A-93DED8D5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52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019A4-2D6B-442E-8350-9B4720B0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EE54E-A5D3-41F2-AD40-99B83E2B3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1C01BE-749A-49FA-AC02-256CB14FD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4BB4F4-5741-476D-86A7-45CC176D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DB53A-D625-4E1A-8841-F22C7040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A8A1F5-88B0-4CF3-80F5-A77E6B34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20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401AE-2C92-4216-8B84-26648354D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A4ACD-80D2-4031-B9A6-9C51251FE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3D0A41-E7AB-4F80-89A2-ACC7F383F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A486E1-BCC3-4DCA-B28B-C42203353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478087-AB2B-4DE9-8C65-3DA35F931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79F5CA-112B-4390-A4D5-944924FE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6D0356-3464-428A-9D42-FA13E274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94C0D0-9011-4010-8757-405D8276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83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C702C-86A5-42E4-822B-DE5B2895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484B95-6378-4756-B0F2-991AD134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D49460-B574-40C2-94C6-5D9C25EF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C60BA0-6919-4F40-A389-FE6BB767B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5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11F24C-DF66-4811-A1E7-F76583315268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D4B781-D299-438B-969B-76366A6B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CCDD5B-F053-4EC8-B040-1B985BB1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552640-06D8-4DA7-A0B8-814EA370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93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7B704-F089-4BAE-B359-C9C53D3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EC1092-BC87-4B5D-8131-8E0055D0A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363CC0-6AF4-4ACD-AF73-74BFB8664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520C24-9F97-4A5C-869D-791E5C68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BDEDEB-1EC8-4DE9-9620-54D4EBE3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FC49F-13E6-4973-865C-31452C31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10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EF890-9344-414E-87FD-297EF686E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F1640C-C0F6-470A-B942-3AF9A9DC1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F8588F-A272-4957-B1FC-91D6C1515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21C8D4-CE45-41A2-9A3D-2A398DC2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B53A-F154-486B-BF89-4BC26431F69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1BF99E-D109-4F0E-85AE-8A47AA86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2478E0-D669-4CCB-BF41-D694E2C4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22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406B41-09FE-479C-B794-76DF8216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080B06-619D-4043-A8DB-AFA216A17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863468-C8F7-4102-BBA9-BE3416CC5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5B53A-F154-486B-BF89-4BC26431F695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480FB-4D1F-4F23-93BC-71C58C6BD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2B395-A183-42FE-BBF0-DA6AF1F02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6BBC6-41A3-4877-8DDE-B0A2D53C2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70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E6E6E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5BF085-8C02-439E-900E-FE3345EF4090}"/>
              </a:ext>
            </a:extLst>
          </p:cNvPr>
          <p:cNvSpPr/>
          <p:nvPr/>
        </p:nvSpPr>
        <p:spPr>
          <a:xfrm>
            <a:off x="7723495" y="-3807"/>
            <a:ext cx="892847" cy="900000"/>
          </a:xfrm>
          <a:prstGeom prst="rect">
            <a:avLst/>
          </a:prstGeom>
          <a:solidFill>
            <a:srgbClr val="01B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6A8DD1-75F1-4B96-9CEC-A6AE51D77629}"/>
              </a:ext>
            </a:extLst>
          </p:cNvPr>
          <p:cNvSpPr/>
          <p:nvPr/>
        </p:nvSpPr>
        <p:spPr>
          <a:xfrm>
            <a:off x="11295897" y="5764"/>
            <a:ext cx="892847" cy="900000"/>
          </a:xfrm>
          <a:prstGeom prst="rect">
            <a:avLst/>
          </a:prstGeom>
          <a:solidFill>
            <a:srgbClr val="E70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CA8DC7-0268-4B8F-AF4D-6031BCB005D5}"/>
              </a:ext>
            </a:extLst>
          </p:cNvPr>
          <p:cNvSpPr/>
          <p:nvPr/>
        </p:nvSpPr>
        <p:spPr>
          <a:xfrm>
            <a:off x="9509865" y="-3807"/>
            <a:ext cx="892847" cy="900000"/>
          </a:xfrm>
          <a:prstGeom prst="rect">
            <a:avLst/>
          </a:prstGeom>
          <a:solidFill>
            <a:srgbClr val="FAF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3532C9-88FA-466A-9C6A-22579B6B0F32}"/>
              </a:ext>
            </a:extLst>
          </p:cNvPr>
          <p:cNvSpPr/>
          <p:nvPr/>
        </p:nvSpPr>
        <p:spPr>
          <a:xfrm>
            <a:off x="8616680" y="-3807"/>
            <a:ext cx="892847" cy="900000"/>
          </a:xfrm>
          <a:prstGeom prst="rect">
            <a:avLst/>
          </a:prstGeom>
          <a:solidFill>
            <a:srgbClr val="26B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9E04B8-FBF0-47C1-9144-8174D3C0B989}"/>
              </a:ext>
            </a:extLst>
          </p:cNvPr>
          <p:cNvSpPr/>
          <p:nvPr/>
        </p:nvSpPr>
        <p:spPr>
          <a:xfrm>
            <a:off x="6830310" y="-3807"/>
            <a:ext cx="892847" cy="900000"/>
          </a:xfrm>
          <a:prstGeom prst="rect">
            <a:avLst/>
          </a:prstGeom>
          <a:solidFill>
            <a:srgbClr val="007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E66919-2A32-41A6-84C6-8F55072A298F}"/>
              </a:ext>
            </a:extLst>
          </p:cNvPr>
          <p:cNvSpPr/>
          <p:nvPr/>
        </p:nvSpPr>
        <p:spPr>
          <a:xfrm>
            <a:off x="10403050" y="-3807"/>
            <a:ext cx="892847" cy="900000"/>
          </a:xfrm>
          <a:prstGeom prst="rect">
            <a:avLst/>
          </a:prstGeom>
          <a:solidFill>
            <a:srgbClr val="F0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18361E-AC27-4C2C-9FE3-083FCD73B353}"/>
              </a:ext>
            </a:extLst>
          </p:cNvPr>
          <p:cNvSpPr txBox="1"/>
          <p:nvPr/>
        </p:nvSpPr>
        <p:spPr>
          <a:xfrm>
            <a:off x="7339081" y="1231366"/>
            <a:ext cx="4339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새별의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컬러 팔레트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146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8CA9F5-5048-4C5C-AC85-F9EA37AC174D}"/>
              </a:ext>
            </a:extLst>
          </p:cNvPr>
          <p:cNvSpPr txBox="1"/>
          <p:nvPr/>
        </p:nvSpPr>
        <p:spPr>
          <a:xfrm>
            <a:off x="7359700" y="1720851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#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수박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90" name="그래픽 25" descr="붓놀림">
            <a:extLst>
              <a:ext uri="{FF2B5EF4-FFF2-40B4-BE49-F238E27FC236}">
                <a16:creationId xmlns:a16="http://schemas.microsoft.com/office/drawing/2014/main" id="{52D60946-8657-4486-B97B-7D755BEB37C5}"/>
              </a:ext>
            </a:extLst>
          </p:cNvPr>
          <p:cNvSpPr/>
          <p:nvPr/>
        </p:nvSpPr>
        <p:spPr>
          <a:xfrm>
            <a:off x="7291146" y="2385836"/>
            <a:ext cx="4459696" cy="475191"/>
          </a:xfrm>
          <a:custGeom>
            <a:avLst/>
            <a:gdLst>
              <a:gd name="connsiteX0" fmla="*/ 2956474 w 3429009"/>
              <a:gd name="connsiteY0" fmla="*/ 351872 h 365369"/>
              <a:gd name="connsiteX1" fmla="*/ 2932033 w 3429009"/>
              <a:gd name="connsiteY1" fmla="*/ 328822 h 365369"/>
              <a:gd name="connsiteX2" fmla="*/ 3114275 w 3429009"/>
              <a:gd name="connsiteY2" fmla="*/ 322736 h 365369"/>
              <a:gd name="connsiteX3" fmla="*/ 3110560 w 3429009"/>
              <a:gd name="connsiteY3" fmla="*/ 327727 h 365369"/>
              <a:gd name="connsiteX4" fmla="*/ 3233861 w 3429009"/>
              <a:gd name="connsiteY4" fmla="*/ 344519 h 365369"/>
              <a:gd name="connsiteX5" fmla="*/ 3233861 w 3429009"/>
              <a:gd name="connsiteY5" fmla="*/ 346824 h 365369"/>
              <a:gd name="connsiteX6" fmla="*/ 3245072 w 3429009"/>
              <a:gd name="connsiteY6" fmla="*/ 347958 h 365369"/>
              <a:gd name="connsiteX7" fmla="*/ 3226403 w 3429009"/>
              <a:gd name="connsiteY7" fmla="*/ 333842 h 365369"/>
              <a:gd name="connsiteX8" fmla="*/ 3262275 w 3429009"/>
              <a:gd name="connsiteY8" fmla="*/ 315487 h 365369"/>
              <a:gd name="connsiteX9" fmla="*/ 3266837 w 3429009"/>
              <a:gd name="connsiteY9" fmla="*/ 326460 h 365369"/>
              <a:gd name="connsiteX10" fmla="*/ 3303413 w 3429009"/>
              <a:gd name="connsiteY10" fmla="*/ 322602 h 365369"/>
              <a:gd name="connsiteX11" fmla="*/ 3314624 w 3429009"/>
              <a:gd name="connsiteY11" fmla="*/ 337490 h 365369"/>
              <a:gd name="connsiteX12" fmla="*/ 3350609 w 3429009"/>
              <a:gd name="connsiteY12" fmla="*/ 315496 h 365369"/>
              <a:gd name="connsiteX13" fmla="*/ 3361754 w 3429009"/>
              <a:gd name="connsiteY13" fmla="*/ 291322 h 365369"/>
              <a:gd name="connsiteX14" fmla="*/ 3369450 w 3429009"/>
              <a:gd name="connsiteY14" fmla="*/ 301781 h 365369"/>
              <a:gd name="connsiteX15" fmla="*/ 3429010 w 3429009"/>
              <a:gd name="connsiteY15" fmla="*/ 281950 h 365369"/>
              <a:gd name="connsiteX16" fmla="*/ 3340703 w 3429009"/>
              <a:gd name="connsiteY16" fmla="*/ 212741 h 365369"/>
              <a:gd name="connsiteX17" fmla="*/ 3342370 w 3429009"/>
              <a:gd name="connsiteY17" fmla="*/ 202740 h 365369"/>
              <a:gd name="connsiteX18" fmla="*/ 3340703 w 3429009"/>
              <a:gd name="connsiteY18" fmla="*/ 208169 h 365369"/>
              <a:gd name="connsiteX19" fmla="*/ 3318205 w 3429009"/>
              <a:gd name="connsiteY19" fmla="*/ 185271 h 365369"/>
              <a:gd name="connsiteX20" fmla="*/ 3318643 w 3429009"/>
              <a:gd name="connsiteY20" fmla="*/ 189090 h 365369"/>
              <a:gd name="connsiteX21" fmla="*/ 3319606 w 3429009"/>
              <a:gd name="connsiteY21" fmla="*/ 187252 h 365369"/>
              <a:gd name="connsiteX22" fmla="*/ 3319091 w 3429009"/>
              <a:gd name="connsiteY22" fmla="*/ 192738 h 365369"/>
              <a:gd name="connsiteX23" fmla="*/ 3314500 w 3429009"/>
              <a:gd name="connsiteY23" fmla="*/ 197177 h 365369"/>
              <a:gd name="connsiteX24" fmla="*/ 3315281 w 3429009"/>
              <a:gd name="connsiteY24" fmla="*/ 195739 h 365369"/>
              <a:gd name="connsiteX25" fmla="*/ 3293488 w 3429009"/>
              <a:gd name="connsiteY25" fmla="*/ 194605 h 365369"/>
              <a:gd name="connsiteX26" fmla="*/ 3293393 w 3429009"/>
              <a:gd name="connsiteY26" fmla="*/ 183109 h 365369"/>
              <a:gd name="connsiteX27" fmla="*/ 3203724 w 3429009"/>
              <a:gd name="connsiteY27" fmla="*/ 148990 h 365369"/>
              <a:gd name="connsiteX28" fmla="*/ 3151403 w 3429009"/>
              <a:gd name="connsiteY28" fmla="*/ 145323 h 365369"/>
              <a:gd name="connsiteX29" fmla="*/ 3121495 w 3429009"/>
              <a:gd name="connsiteY29" fmla="*/ 118634 h 365369"/>
              <a:gd name="connsiteX30" fmla="*/ 3117771 w 3429009"/>
              <a:gd name="connsiteY30" fmla="*/ 132807 h 365369"/>
              <a:gd name="connsiteX31" fmla="*/ 3095349 w 3429009"/>
              <a:gd name="connsiteY31" fmla="*/ 116815 h 365369"/>
              <a:gd name="connsiteX32" fmla="*/ 3098921 w 3429009"/>
              <a:gd name="connsiteY32" fmla="*/ 104061 h 365369"/>
              <a:gd name="connsiteX33" fmla="*/ 3043018 w 3429009"/>
              <a:gd name="connsiteY33" fmla="*/ 103956 h 365369"/>
              <a:gd name="connsiteX34" fmla="*/ 3005604 w 3429009"/>
              <a:gd name="connsiteY34" fmla="*/ 82648 h 365369"/>
              <a:gd name="connsiteX35" fmla="*/ 3016882 w 3429009"/>
              <a:gd name="connsiteY35" fmla="*/ 95259 h 365369"/>
              <a:gd name="connsiteX36" fmla="*/ 3016158 w 3429009"/>
              <a:gd name="connsiteY36" fmla="*/ 100013 h 365369"/>
              <a:gd name="connsiteX37" fmla="*/ 2929900 w 3429009"/>
              <a:gd name="connsiteY37" fmla="*/ 83382 h 365369"/>
              <a:gd name="connsiteX38" fmla="*/ 2929900 w 3429009"/>
              <a:gd name="connsiteY38" fmla="*/ 78791 h 365369"/>
              <a:gd name="connsiteX39" fmla="*/ 2920994 w 3429009"/>
              <a:gd name="connsiteY39" fmla="*/ 126121 h 365369"/>
              <a:gd name="connsiteX40" fmla="*/ 2913545 w 3429009"/>
              <a:gd name="connsiteY40" fmla="*/ 117738 h 365369"/>
              <a:gd name="connsiteX41" fmla="*/ 2902334 w 3429009"/>
              <a:gd name="connsiteY41" fmla="*/ 125797 h 365369"/>
              <a:gd name="connsiteX42" fmla="*/ 2898515 w 3429009"/>
              <a:gd name="connsiteY42" fmla="*/ 112414 h 365369"/>
              <a:gd name="connsiteX43" fmla="*/ 2832659 w 3429009"/>
              <a:gd name="connsiteY43" fmla="*/ 108223 h 365369"/>
              <a:gd name="connsiteX44" fmla="*/ 2856081 w 3429009"/>
              <a:gd name="connsiteY44" fmla="*/ 159353 h 365369"/>
              <a:gd name="connsiteX45" fmla="*/ 2800036 w 3429009"/>
              <a:gd name="connsiteY45" fmla="*/ 140027 h 365369"/>
              <a:gd name="connsiteX46" fmla="*/ 2788825 w 3429009"/>
              <a:gd name="connsiteY46" fmla="*/ 122844 h 365369"/>
              <a:gd name="connsiteX47" fmla="*/ 2747772 w 3429009"/>
              <a:gd name="connsiteY47" fmla="*/ 127206 h 365369"/>
              <a:gd name="connsiteX48" fmla="*/ 2728979 w 3429009"/>
              <a:gd name="connsiteY48" fmla="*/ 108490 h 365369"/>
              <a:gd name="connsiteX49" fmla="*/ 2747677 w 3429009"/>
              <a:gd name="connsiteY49" fmla="*/ 108814 h 365369"/>
              <a:gd name="connsiteX50" fmla="*/ 2706596 w 3429009"/>
              <a:gd name="connsiteY50" fmla="*/ 81020 h 365369"/>
              <a:gd name="connsiteX51" fmla="*/ 2706434 w 3429009"/>
              <a:gd name="connsiteY51" fmla="*/ 81524 h 365369"/>
              <a:gd name="connsiteX52" fmla="*/ 2708262 w 3429009"/>
              <a:gd name="connsiteY52" fmla="*/ 84315 h 365369"/>
              <a:gd name="connsiteX53" fmla="*/ 2705653 w 3429009"/>
              <a:gd name="connsiteY53" fmla="*/ 84772 h 365369"/>
              <a:gd name="connsiteX54" fmla="*/ 2680459 w 3429009"/>
              <a:gd name="connsiteY54" fmla="*/ 99879 h 365369"/>
              <a:gd name="connsiteX55" fmla="*/ 2617251 w 3429009"/>
              <a:gd name="connsiteY55" fmla="*/ 91230 h 365369"/>
              <a:gd name="connsiteX56" fmla="*/ 2609802 w 3429009"/>
              <a:gd name="connsiteY56" fmla="*/ 110366 h 365369"/>
              <a:gd name="connsiteX57" fmla="*/ 2587381 w 3429009"/>
              <a:gd name="connsiteY57" fmla="*/ 98965 h 365369"/>
              <a:gd name="connsiteX58" fmla="*/ 2587381 w 3429009"/>
              <a:gd name="connsiteY58" fmla="*/ 83734 h 365369"/>
              <a:gd name="connsiteX59" fmla="*/ 2678944 w 3429009"/>
              <a:gd name="connsiteY59" fmla="*/ 78067 h 365369"/>
              <a:gd name="connsiteX60" fmla="*/ 2679440 w 3429009"/>
              <a:gd name="connsiteY60" fmla="*/ 71114 h 365369"/>
              <a:gd name="connsiteX61" fmla="*/ 2632586 w 3429009"/>
              <a:gd name="connsiteY61" fmla="*/ 76362 h 365369"/>
              <a:gd name="connsiteX62" fmla="*/ 2623404 w 3429009"/>
              <a:gd name="connsiteY62" fmla="*/ 47196 h 365369"/>
              <a:gd name="connsiteX63" fmla="*/ 2613060 w 3429009"/>
              <a:gd name="connsiteY63" fmla="*/ 62103 h 365369"/>
              <a:gd name="connsiteX64" fmla="*/ 2498465 w 3429009"/>
              <a:gd name="connsiteY64" fmla="*/ 47292 h 365369"/>
              <a:gd name="connsiteX65" fmla="*/ 2503532 w 3429009"/>
              <a:gd name="connsiteY65" fmla="*/ 54940 h 365369"/>
              <a:gd name="connsiteX66" fmla="*/ 2477205 w 3429009"/>
              <a:gd name="connsiteY66" fmla="*/ 51416 h 365369"/>
              <a:gd name="connsiteX67" fmla="*/ 2383146 w 3429009"/>
              <a:gd name="connsiteY67" fmla="*/ 20002 h 365369"/>
              <a:gd name="connsiteX68" fmla="*/ 2378164 w 3429009"/>
              <a:gd name="connsiteY68" fmla="*/ 37957 h 365369"/>
              <a:gd name="connsiteX69" fmla="*/ 2356075 w 3429009"/>
              <a:gd name="connsiteY69" fmla="*/ 34976 h 365369"/>
              <a:gd name="connsiteX70" fmla="*/ 2340274 w 3429009"/>
              <a:gd name="connsiteY70" fmla="*/ 42901 h 365369"/>
              <a:gd name="connsiteX71" fmla="*/ 2312461 w 3429009"/>
              <a:gd name="connsiteY71" fmla="*/ 41481 h 365369"/>
              <a:gd name="connsiteX72" fmla="*/ 2312461 w 3429009"/>
              <a:gd name="connsiteY72" fmla="*/ 41472 h 365369"/>
              <a:gd name="connsiteX73" fmla="*/ 2312394 w 3429009"/>
              <a:gd name="connsiteY73" fmla="*/ 41424 h 365369"/>
              <a:gd name="connsiteX74" fmla="*/ 2310222 w 3429009"/>
              <a:gd name="connsiteY74" fmla="*/ 39310 h 365369"/>
              <a:gd name="connsiteX75" fmla="*/ 2310346 w 3429009"/>
              <a:gd name="connsiteY75" fmla="*/ 40805 h 365369"/>
              <a:gd name="connsiteX76" fmla="*/ 2284371 w 3429009"/>
              <a:gd name="connsiteY76" fmla="*/ 46558 h 365369"/>
              <a:gd name="connsiteX77" fmla="*/ 2262302 w 3429009"/>
              <a:gd name="connsiteY77" fmla="*/ 65265 h 365369"/>
              <a:gd name="connsiteX78" fmla="*/ 2249481 w 3429009"/>
              <a:gd name="connsiteY78" fmla="*/ 39519 h 365369"/>
              <a:gd name="connsiteX79" fmla="*/ 2188874 w 3429009"/>
              <a:gd name="connsiteY79" fmla="*/ 50654 h 365369"/>
              <a:gd name="connsiteX80" fmla="*/ 2175662 w 3429009"/>
              <a:gd name="connsiteY80" fmla="*/ 0 h 365369"/>
              <a:gd name="connsiteX81" fmla="*/ 2149554 w 3429009"/>
              <a:gd name="connsiteY81" fmla="*/ 26718 h 365369"/>
              <a:gd name="connsiteX82" fmla="*/ 2152926 w 3429009"/>
              <a:gd name="connsiteY82" fmla="*/ 6229 h 365369"/>
              <a:gd name="connsiteX83" fmla="*/ 2129247 w 3429009"/>
              <a:gd name="connsiteY83" fmla="*/ 14421 h 365369"/>
              <a:gd name="connsiteX84" fmla="*/ 2116874 w 3429009"/>
              <a:gd name="connsiteY84" fmla="*/ 62998 h 365369"/>
              <a:gd name="connsiteX85" fmla="*/ 2121913 w 3429009"/>
              <a:gd name="connsiteY85" fmla="*/ 68704 h 365369"/>
              <a:gd name="connsiteX86" fmla="*/ 2077041 w 3429009"/>
              <a:gd name="connsiteY86" fmla="*/ 73857 h 365369"/>
              <a:gd name="connsiteX87" fmla="*/ 2077641 w 3429009"/>
              <a:gd name="connsiteY87" fmla="*/ 64665 h 365369"/>
              <a:gd name="connsiteX88" fmla="*/ 2060582 w 3429009"/>
              <a:gd name="connsiteY88" fmla="*/ 69323 h 365369"/>
              <a:gd name="connsiteX89" fmla="*/ 2059505 w 3429009"/>
              <a:gd name="connsiteY89" fmla="*/ 57560 h 365369"/>
              <a:gd name="connsiteX90" fmla="*/ 2035150 w 3429009"/>
              <a:gd name="connsiteY90" fmla="*/ 61208 h 365369"/>
              <a:gd name="connsiteX91" fmla="*/ 2038493 w 3429009"/>
              <a:gd name="connsiteY91" fmla="*/ 64379 h 365369"/>
              <a:gd name="connsiteX92" fmla="*/ 2003260 w 3429009"/>
              <a:gd name="connsiteY92" fmla="*/ 63837 h 365369"/>
              <a:gd name="connsiteX93" fmla="*/ 2003650 w 3429009"/>
              <a:gd name="connsiteY93" fmla="*/ 57302 h 365369"/>
              <a:gd name="connsiteX94" fmla="*/ 1912896 w 3429009"/>
              <a:gd name="connsiteY94" fmla="*/ 65780 h 365369"/>
              <a:gd name="connsiteX95" fmla="*/ 1917554 w 3429009"/>
              <a:gd name="connsiteY95" fmla="*/ 52445 h 365369"/>
              <a:gd name="connsiteX96" fmla="*/ 1899838 w 3429009"/>
              <a:gd name="connsiteY96" fmla="*/ 66342 h 365369"/>
              <a:gd name="connsiteX97" fmla="*/ 1899123 w 3429009"/>
              <a:gd name="connsiteY97" fmla="*/ 49959 h 365369"/>
              <a:gd name="connsiteX98" fmla="*/ 1873996 w 3429009"/>
              <a:gd name="connsiteY98" fmla="*/ 37243 h 365369"/>
              <a:gd name="connsiteX99" fmla="*/ 1878083 w 3429009"/>
              <a:gd name="connsiteY99" fmla="*/ 58703 h 365369"/>
              <a:gd name="connsiteX100" fmla="*/ 1861623 w 3429009"/>
              <a:gd name="connsiteY100" fmla="*/ 54178 h 365369"/>
              <a:gd name="connsiteX101" fmla="*/ 1853156 w 3429009"/>
              <a:gd name="connsiteY101" fmla="*/ 15811 h 365369"/>
              <a:gd name="connsiteX102" fmla="*/ 1840821 w 3429009"/>
              <a:gd name="connsiteY102" fmla="*/ 32728 h 365369"/>
              <a:gd name="connsiteX103" fmla="*/ 1838411 w 3429009"/>
              <a:gd name="connsiteY103" fmla="*/ 13783 h 365369"/>
              <a:gd name="connsiteX104" fmla="*/ 1813589 w 3429009"/>
              <a:gd name="connsiteY104" fmla="*/ 22060 h 365369"/>
              <a:gd name="connsiteX105" fmla="*/ 1810912 w 3429009"/>
              <a:gd name="connsiteY105" fmla="*/ 7734 h 365369"/>
              <a:gd name="connsiteX106" fmla="*/ 1784861 w 3429009"/>
              <a:gd name="connsiteY106" fmla="*/ 34452 h 365369"/>
              <a:gd name="connsiteX107" fmla="*/ 1800578 w 3429009"/>
              <a:gd name="connsiteY107" fmla="*/ 22612 h 365369"/>
              <a:gd name="connsiteX108" fmla="*/ 1798663 w 3429009"/>
              <a:gd name="connsiteY108" fmla="*/ 50301 h 365369"/>
              <a:gd name="connsiteX109" fmla="*/ 1764802 w 3429009"/>
              <a:gd name="connsiteY109" fmla="*/ 55007 h 365369"/>
              <a:gd name="connsiteX110" fmla="*/ 1772850 w 3429009"/>
              <a:gd name="connsiteY110" fmla="*/ 46777 h 365369"/>
              <a:gd name="connsiteX111" fmla="*/ 1741989 w 3429009"/>
              <a:gd name="connsiteY111" fmla="*/ 35585 h 365369"/>
              <a:gd name="connsiteX112" fmla="*/ 1742713 w 3429009"/>
              <a:gd name="connsiteY112" fmla="*/ 51997 h 365369"/>
              <a:gd name="connsiteX113" fmla="*/ 1734283 w 3429009"/>
              <a:gd name="connsiteY113" fmla="*/ 39205 h 365369"/>
              <a:gd name="connsiteX114" fmla="*/ 1706909 w 3429009"/>
              <a:gd name="connsiteY114" fmla="*/ 58731 h 365369"/>
              <a:gd name="connsiteX115" fmla="*/ 1708137 w 3429009"/>
              <a:gd name="connsiteY115" fmla="*/ 51892 h 365369"/>
              <a:gd name="connsiteX116" fmla="*/ 1697822 w 3429009"/>
              <a:gd name="connsiteY116" fmla="*/ 55197 h 365369"/>
              <a:gd name="connsiteX117" fmla="*/ 1701070 w 3429009"/>
              <a:gd name="connsiteY117" fmla="*/ 34690 h 365369"/>
              <a:gd name="connsiteX118" fmla="*/ 1690459 w 3429009"/>
              <a:gd name="connsiteY118" fmla="*/ 54207 h 365369"/>
              <a:gd name="connsiteX119" fmla="*/ 1674000 w 3429009"/>
              <a:gd name="connsiteY119" fmla="*/ 49635 h 365369"/>
              <a:gd name="connsiteX120" fmla="*/ 1678019 w 3429009"/>
              <a:gd name="connsiteY120" fmla="*/ 45529 h 365369"/>
              <a:gd name="connsiteX121" fmla="*/ 1624441 w 3429009"/>
              <a:gd name="connsiteY121" fmla="*/ 40576 h 365369"/>
              <a:gd name="connsiteX122" fmla="*/ 1623698 w 3429009"/>
              <a:gd name="connsiteY122" fmla="*/ 24174 h 365369"/>
              <a:gd name="connsiteX123" fmla="*/ 1596276 w 3429009"/>
              <a:gd name="connsiteY123" fmla="*/ 43767 h 365369"/>
              <a:gd name="connsiteX124" fmla="*/ 1562433 w 3429009"/>
              <a:gd name="connsiteY124" fmla="*/ 22850 h 365369"/>
              <a:gd name="connsiteX125" fmla="*/ 1465431 w 3429009"/>
              <a:gd name="connsiteY125" fmla="*/ 35509 h 365369"/>
              <a:gd name="connsiteX126" fmla="*/ 1380973 w 3429009"/>
              <a:gd name="connsiteY126" fmla="*/ 14421 h 365369"/>
              <a:gd name="connsiteX127" fmla="*/ 1237726 w 3429009"/>
              <a:gd name="connsiteY127" fmla="*/ 44491 h 365369"/>
              <a:gd name="connsiteX128" fmla="*/ 1119902 w 3429009"/>
              <a:gd name="connsiteY128" fmla="*/ 36185 h 365369"/>
              <a:gd name="connsiteX129" fmla="*/ 1110177 w 3429009"/>
              <a:gd name="connsiteY129" fmla="*/ 51140 h 365369"/>
              <a:gd name="connsiteX130" fmla="*/ 1017413 w 3429009"/>
              <a:gd name="connsiteY130" fmla="*/ 33252 h 365369"/>
              <a:gd name="connsiteX131" fmla="*/ 1003154 w 3429009"/>
              <a:gd name="connsiteY131" fmla="*/ 42396 h 365369"/>
              <a:gd name="connsiteX132" fmla="*/ 1007659 w 3429009"/>
              <a:gd name="connsiteY132" fmla="*/ 55435 h 365369"/>
              <a:gd name="connsiteX133" fmla="*/ 980437 w 3429009"/>
              <a:gd name="connsiteY133" fmla="*/ 38157 h 365369"/>
              <a:gd name="connsiteX134" fmla="*/ 982837 w 3429009"/>
              <a:gd name="connsiteY134" fmla="*/ 36204 h 365369"/>
              <a:gd name="connsiteX135" fmla="*/ 943585 w 3429009"/>
              <a:gd name="connsiteY135" fmla="*/ 28642 h 365369"/>
              <a:gd name="connsiteX136" fmla="*/ 949366 w 3429009"/>
              <a:gd name="connsiteY136" fmla="*/ 48958 h 365369"/>
              <a:gd name="connsiteX137" fmla="*/ 931450 w 3429009"/>
              <a:gd name="connsiteY137" fmla="*/ 45529 h 365369"/>
              <a:gd name="connsiteX138" fmla="*/ 936241 w 3429009"/>
              <a:gd name="connsiteY138" fmla="*/ 41624 h 365369"/>
              <a:gd name="connsiteX139" fmla="*/ 750218 w 3429009"/>
              <a:gd name="connsiteY139" fmla="*/ 63455 h 365369"/>
              <a:gd name="connsiteX140" fmla="*/ 734863 w 3429009"/>
              <a:gd name="connsiteY140" fmla="*/ 50873 h 365369"/>
              <a:gd name="connsiteX141" fmla="*/ 685619 w 3429009"/>
              <a:gd name="connsiteY141" fmla="*/ 65570 h 365369"/>
              <a:gd name="connsiteX142" fmla="*/ 684571 w 3429009"/>
              <a:gd name="connsiteY142" fmla="*/ 70018 h 365369"/>
              <a:gd name="connsiteX143" fmla="*/ 658159 w 3429009"/>
              <a:gd name="connsiteY143" fmla="*/ 67123 h 365369"/>
              <a:gd name="connsiteX144" fmla="*/ 653625 w 3429009"/>
              <a:gd name="connsiteY144" fmla="*/ 66465 h 365369"/>
              <a:gd name="connsiteX145" fmla="*/ 415185 w 3429009"/>
              <a:gd name="connsiteY145" fmla="*/ 56331 h 365369"/>
              <a:gd name="connsiteX146" fmla="*/ 418681 w 3429009"/>
              <a:gd name="connsiteY146" fmla="*/ 64208 h 365369"/>
              <a:gd name="connsiteX147" fmla="*/ 357978 w 3429009"/>
              <a:gd name="connsiteY147" fmla="*/ 59674 h 365369"/>
              <a:gd name="connsiteX148" fmla="*/ 318468 w 3429009"/>
              <a:gd name="connsiteY148" fmla="*/ 80924 h 365369"/>
              <a:gd name="connsiteX149" fmla="*/ 293580 w 3429009"/>
              <a:gd name="connsiteY149" fmla="*/ 68904 h 365369"/>
              <a:gd name="connsiteX150" fmla="*/ 233753 w 3429009"/>
              <a:gd name="connsiteY150" fmla="*/ 88640 h 365369"/>
              <a:gd name="connsiteX151" fmla="*/ 164944 w 3429009"/>
              <a:gd name="connsiteY151" fmla="*/ 84858 h 365369"/>
              <a:gd name="connsiteX152" fmla="*/ 164668 w 3429009"/>
              <a:gd name="connsiteY152" fmla="*/ 87325 h 365369"/>
              <a:gd name="connsiteX153" fmla="*/ 68170 w 3429009"/>
              <a:gd name="connsiteY153" fmla="*/ 83125 h 365369"/>
              <a:gd name="connsiteX154" fmla="*/ 69990 w 3429009"/>
              <a:gd name="connsiteY154" fmla="*/ 79010 h 365369"/>
              <a:gd name="connsiteX155" fmla="*/ 0 w 3429009"/>
              <a:gd name="connsiteY155" fmla="*/ 167802 h 365369"/>
              <a:gd name="connsiteX156" fmla="*/ 19945 w 3429009"/>
              <a:gd name="connsiteY156" fmla="*/ 265500 h 365369"/>
              <a:gd name="connsiteX157" fmla="*/ 80648 w 3429009"/>
              <a:gd name="connsiteY157" fmla="*/ 344843 h 365369"/>
              <a:gd name="connsiteX158" fmla="*/ 245145 w 3429009"/>
              <a:gd name="connsiteY158" fmla="*/ 327641 h 365369"/>
              <a:gd name="connsiteX159" fmla="*/ 376438 w 3429009"/>
              <a:gd name="connsiteY159" fmla="*/ 358664 h 365369"/>
              <a:gd name="connsiteX160" fmla="*/ 695954 w 3429009"/>
              <a:gd name="connsiteY160" fmla="*/ 348167 h 365369"/>
              <a:gd name="connsiteX161" fmla="*/ 718776 w 3429009"/>
              <a:gd name="connsiteY161" fmla="*/ 326126 h 365369"/>
              <a:gd name="connsiteX162" fmla="*/ 929716 w 3429009"/>
              <a:gd name="connsiteY162" fmla="*/ 347843 h 365369"/>
              <a:gd name="connsiteX163" fmla="*/ 931116 w 3429009"/>
              <a:gd name="connsiteY163" fmla="*/ 328870 h 365369"/>
              <a:gd name="connsiteX164" fmla="*/ 953595 w 3429009"/>
              <a:gd name="connsiteY164" fmla="*/ 342814 h 365369"/>
              <a:gd name="connsiteX165" fmla="*/ 1473184 w 3429009"/>
              <a:gd name="connsiteY165" fmla="*/ 337252 h 365369"/>
              <a:gd name="connsiteX166" fmla="*/ 1547451 w 3429009"/>
              <a:gd name="connsiteY166" fmla="*/ 355682 h 365369"/>
              <a:gd name="connsiteX167" fmla="*/ 1706109 w 3429009"/>
              <a:gd name="connsiteY167" fmla="*/ 335089 h 365369"/>
              <a:gd name="connsiteX168" fmla="*/ 1704146 w 3429009"/>
              <a:gd name="connsiteY168" fmla="*/ 337175 h 365369"/>
              <a:gd name="connsiteX169" fmla="*/ 1728597 w 3429009"/>
              <a:gd name="connsiteY169" fmla="*/ 333518 h 365369"/>
              <a:gd name="connsiteX170" fmla="*/ 1728978 w 3429009"/>
              <a:gd name="connsiteY170" fmla="*/ 338785 h 365369"/>
              <a:gd name="connsiteX171" fmla="*/ 1833763 w 3429009"/>
              <a:gd name="connsiteY171" fmla="*/ 345443 h 365369"/>
              <a:gd name="connsiteX172" fmla="*/ 1831791 w 3429009"/>
              <a:gd name="connsiteY172" fmla="*/ 347510 h 365369"/>
              <a:gd name="connsiteX173" fmla="*/ 2407082 w 3429009"/>
              <a:gd name="connsiteY173" fmla="*/ 342024 h 365369"/>
              <a:gd name="connsiteX174" fmla="*/ 2707834 w 3429009"/>
              <a:gd name="connsiteY174" fmla="*/ 356035 h 365369"/>
              <a:gd name="connsiteX175" fmla="*/ 2956474 w 3429009"/>
              <a:gd name="connsiteY175" fmla="*/ 351872 h 36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3429009" h="365369">
                <a:moveTo>
                  <a:pt x="2956474" y="351872"/>
                </a:moveTo>
                <a:lnTo>
                  <a:pt x="2932033" y="328822"/>
                </a:lnTo>
                <a:cubicBezTo>
                  <a:pt x="3010500" y="318221"/>
                  <a:pt x="3047114" y="341319"/>
                  <a:pt x="3114275" y="322736"/>
                </a:cubicBezTo>
                <a:lnTo>
                  <a:pt x="3110560" y="327727"/>
                </a:lnTo>
                <a:cubicBezTo>
                  <a:pt x="3120333" y="333060"/>
                  <a:pt x="3125848" y="281302"/>
                  <a:pt x="3233861" y="344519"/>
                </a:cubicBezTo>
                <a:lnTo>
                  <a:pt x="3233861" y="346824"/>
                </a:lnTo>
                <a:cubicBezTo>
                  <a:pt x="3237614" y="346424"/>
                  <a:pt x="3237586" y="341824"/>
                  <a:pt x="3245072" y="347958"/>
                </a:cubicBezTo>
                <a:lnTo>
                  <a:pt x="3226403" y="333842"/>
                </a:lnTo>
                <a:cubicBezTo>
                  <a:pt x="3237586" y="328050"/>
                  <a:pt x="3247368" y="317040"/>
                  <a:pt x="3262275" y="315487"/>
                </a:cubicBezTo>
                <a:cubicBezTo>
                  <a:pt x="3265446" y="318040"/>
                  <a:pt x="3266532" y="322764"/>
                  <a:pt x="3266837" y="326460"/>
                </a:cubicBezTo>
                <a:lnTo>
                  <a:pt x="3303413" y="322602"/>
                </a:lnTo>
                <a:lnTo>
                  <a:pt x="3314624" y="337490"/>
                </a:lnTo>
                <a:cubicBezTo>
                  <a:pt x="3325797" y="329422"/>
                  <a:pt x="3320711" y="297999"/>
                  <a:pt x="3350609" y="315496"/>
                </a:cubicBezTo>
                <a:cubicBezTo>
                  <a:pt x="3339332" y="293694"/>
                  <a:pt x="3365449" y="302419"/>
                  <a:pt x="3361754" y="291322"/>
                </a:cubicBezTo>
                <a:cubicBezTo>
                  <a:pt x="3363258" y="294018"/>
                  <a:pt x="3366688" y="298047"/>
                  <a:pt x="3369450" y="301781"/>
                </a:cubicBezTo>
                <a:cubicBezTo>
                  <a:pt x="3387233" y="299247"/>
                  <a:pt x="3420723" y="293141"/>
                  <a:pt x="3429010" y="281950"/>
                </a:cubicBezTo>
                <a:cubicBezTo>
                  <a:pt x="3429010" y="281950"/>
                  <a:pt x="3359420" y="236049"/>
                  <a:pt x="3340703" y="212741"/>
                </a:cubicBezTo>
                <a:cubicBezTo>
                  <a:pt x="3365745" y="218665"/>
                  <a:pt x="3347304" y="210074"/>
                  <a:pt x="3342370" y="202740"/>
                </a:cubicBezTo>
                <a:lnTo>
                  <a:pt x="3340703" y="208169"/>
                </a:lnTo>
                <a:cubicBezTo>
                  <a:pt x="3325701" y="202844"/>
                  <a:pt x="3325701" y="189090"/>
                  <a:pt x="3318205" y="185271"/>
                </a:cubicBezTo>
                <a:cubicBezTo>
                  <a:pt x="3318205" y="186376"/>
                  <a:pt x="3318434" y="187719"/>
                  <a:pt x="3318643" y="189090"/>
                </a:cubicBezTo>
                <a:lnTo>
                  <a:pt x="3319606" y="187252"/>
                </a:lnTo>
                <a:cubicBezTo>
                  <a:pt x="3320310" y="189681"/>
                  <a:pt x="3319891" y="191367"/>
                  <a:pt x="3319091" y="192738"/>
                </a:cubicBezTo>
                <a:cubicBezTo>
                  <a:pt x="3319272" y="195682"/>
                  <a:pt x="3318577" y="197996"/>
                  <a:pt x="3314500" y="197177"/>
                </a:cubicBezTo>
                <a:lnTo>
                  <a:pt x="3315281" y="195739"/>
                </a:lnTo>
                <a:cubicBezTo>
                  <a:pt x="3309014" y="197739"/>
                  <a:pt x="3298203" y="195586"/>
                  <a:pt x="3293488" y="194605"/>
                </a:cubicBezTo>
                <a:lnTo>
                  <a:pt x="3293393" y="183109"/>
                </a:lnTo>
                <a:cubicBezTo>
                  <a:pt x="3282277" y="204997"/>
                  <a:pt x="3218650" y="149714"/>
                  <a:pt x="3203724" y="148990"/>
                </a:cubicBezTo>
                <a:cubicBezTo>
                  <a:pt x="3188732" y="134493"/>
                  <a:pt x="3170120" y="152571"/>
                  <a:pt x="3151403" y="145323"/>
                </a:cubicBezTo>
                <a:cubicBezTo>
                  <a:pt x="3121562" y="141618"/>
                  <a:pt x="3136478" y="128549"/>
                  <a:pt x="3121495" y="118634"/>
                </a:cubicBezTo>
                <a:cubicBezTo>
                  <a:pt x="3102778" y="111423"/>
                  <a:pt x="3125277" y="132036"/>
                  <a:pt x="3117771" y="132807"/>
                </a:cubicBezTo>
                <a:lnTo>
                  <a:pt x="3095349" y="116815"/>
                </a:lnTo>
                <a:cubicBezTo>
                  <a:pt x="3108379" y="115433"/>
                  <a:pt x="3101302" y="108499"/>
                  <a:pt x="3098921" y="104061"/>
                </a:cubicBezTo>
                <a:cubicBezTo>
                  <a:pt x="3079547" y="102108"/>
                  <a:pt x="3048981" y="81029"/>
                  <a:pt x="3043018" y="103956"/>
                </a:cubicBezTo>
                <a:cubicBezTo>
                  <a:pt x="3016872" y="92973"/>
                  <a:pt x="3016815" y="83782"/>
                  <a:pt x="3005604" y="82648"/>
                </a:cubicBezTo>
                <a:cubicBezTo>
                  <a:pt x="3009367" y="86830"/>
                  <a:pt x="3016815" y="90630"/>
                  <a:pt x="3016882" y="95259"/>
                </a:cubicBezTo>
                <a:cubicBezTo>
                  <a:pt x="3006404" y="85134"/>
                  <a:pt x="3011881" y="97755"/>
                  <a:pt x="3016158" y="100013"/>
                </a:cubicBezTo>
                <a:cubicBezTo>
                  <a:pt x="3000185" y="109976"/>
                  <a:pt x="2933252" y="58198"/>
                  <a:pt x="2929900" y="83382"/>
                </a:cubicBezTo>
                <a:lnTo>
                  <a:pt x="2929900" y="78791"/>
                </a:lnTo>
                <a:cubicBezTo>
                  <a:pt x="2926185" y="97546"/>
                  <a:pt x="2932148" y="115757"/>
                  <a:pt x="2920994" y="126121"/>
                </a:cubicBezTo>
                <a:lnTo>
                  <a:pt x="2913545" y="117738"/>
                </a:lnTo>
                <a:lnTo>
                  <a:pt x="2902334" y="125797"/>
                </a:lnTo>
                <a:cubicBezTo>
                  <a:pt x="2894819" y="119701"/>
                  <a:pt x="2898515" y="114710"/>
                  <a:pt x="2898515" y="112414"/>
                </a:cubicBezTo>
                <a:cubicBezTo>
                  <a:pt x="2880255" y="121072"/>
                  <a:pt x="2854776" y="110738"/>
                  <a:pt x="2832659" y="108223"/>
                </a:cubicBezTo>
                <a:lnTo>
                  <a:pt x="2856081" y="159353"/>
                </a:lnTo>
                <a:cubicBezTo>
                  <a:pt x="2837421" y="147542"/>
                  <a:pt x="2803760" y="123568"/>
                  <a:pt x="2800036" y="140027"/>
                </a:cubicBezTo>
                <a:lnTo>
                  <a:pt x="2788825" y="122844"/>
                </a:lnTo>
                <a:cubicBezTo>
                  <a:pt x="2751411" y="90040"/>
                  <a:pt x="2762707" y="137093"/>
                  <a:pt x="2747772" y="127206"/>
                </a:cubicBezTo>
                <a:lnTo>
                  <a:pt x="2728979" y="108490"/>
                </a:lnTo>
                <a:lnTo>
                  <a:pt x="2747677" y="108814"/>
                </a:lnTo>
                <a:cubicBezTo>
                  <a:pt x="2728979" y="99327"/>
                  <a:pt x="2721502" y="93212"/>
                  <a:pt x="2706596" y="81020"/>
                </a:cubicBezTo>
                <a:cubicBezTo>
                  <a:pt x="2706596" y="81210"/>
                  <a:pt x="2706434" y="81343"/>
                  <a:pt x="2706434" y="81524"/>
                </a:cubicBezTo>
                <a:cubicBezTo>
                  <a:pt x="2707462" y="82305"/>
                  <a:pt x="2708119" y="83191"/>
                  <a:pt x="2708262" y="84315"/>
                </a:cubicBezTo>
                <a:lnTo>
                  <a:pt x="2705653" y="84772"/>
                </a:lnTo>
                <a:cubicBezTo>
                  <a:pt x="2703386" y="94097"/>
                  <a:pt x="2693632" y="100498"/>
                  <a:pt x="2680459" y="99879"/>
                </a:cubicBezTo>
                <a:cubicBezTo>
                  <a:pt x="2661752" y="97250"/>
                  <a:pt x="2647121" y="111042"/>
                  <a:pt x="2617251" y="91230"/>
                </a:cubicBezTo>
                <a:lnTo>
                  <a:pt x="2609802" y="110366"/>
                </a:lnTo>
                <a:lnTo>
                  <a:pt x="2587381" y="98965"/>
                </a:lnTo>
                <a:lnTo>
                  <a:pt x="2587381" y="83734"/>
                </a:lnTo>
                <a:cubicBezTo>
                  <a:pt x="2609355" y="84649"/>
                  <a:pt x="2650703" y="78848"/>
                  <a:pt x="2678944" y="78067"/>
                </a:cubicBezTo>
                <a:lnTo>
                  <a:pt x="2679440" y="71114"/>
                </a:lnTo>
                <a:cubicBezTo>
                  <a:pt x="2662695" y="71133"/>
                  <a:pt x="2643645" y="77886"/>
                  <a:pt x="2632586" y="76362"/>
                </a:cubicBezTo>
                <a:cubicBezTo>
                  <a:pt x="2627186" y="73323"/>
                  <a:pt x="2613384" y="57474"/>
                  <a:pt x="2623404" y="47196"/>
                </a:cubicBezTo>
                <a:lnTo>
                  <a:pt x="2613060" y="62103"/>
                </a:lnTo>
                <a:cubicBezTo>
                  <a:pt x="2557158" y="63808"/>
                  <a:pt x="2556805" y="64541"/>
                  <a:pt x="2498465" y="47292"/>
                </a:cubicBezTo>
                <a:lnTo>
                  <a:pt x="2503532" y="54940"/>
                </a:lnTo>
                <a:cubicBezTo>
                  <a:pt x="2491959" y="59436"/>
                  <a:pt x="2480424" y="63808"/>
                  <a:pt x="2477205" y="51416"/>
                </a:cubicBezTo>
                <a:cubicBezTo>
                  <a:pt x="2442182" y="48901"/>
                  <a:pt x="2405891" y="39300"/>
                  <a:pt x="2383146" y="20002"/>
                </a:cubicBezTo>
                <a:lnTo>
                  <a:pt x="2378164" y="37957"/>
                </a:lnTo>
                <a:cubicBezTo>
                  <a:pt x="2370763" y="36966"/>
                  <a:pt x="2359676" y="9839"/>
                  <a:pt x="2356075" y="34976"/>
                </a:cubicBezTo>
                <a:lnTo>
                  <a:pt x="2340274" y="42901"/>
                </a:lnTo>
                <a:cubicBezTo>
                  <a:pt x="2330167" y="41529"/>
                  <a:pt x="2323967" y="51787"/>
                  <a:pt x="2312461" y="41481"/>
                </a:cubicBezTo>
                <a:cubicBezTo>
                  <a:pt x="2312461" y="41462"/>
                  <a:pt x="2312461" y="41472"/>
                  <a:pt x="2312461" y="41472"/>
                </a:cubicBezTo>
                <a:cubicBezTo>
                  <a:pt x="2312432" y="41424"/>
                  <a:pt x="2312394" y="41424"/>
                  <a:pt x="2312394" y="41424"/>
                </a:cubicBezTo>
                <a:cubicBezTo>
                  <a:pt x="2311689" y="40786"/>
                  <a:pt x="2310937" y="40110"/>
                  <a:pt x="2310222" y="39310"/>
                </a:cubicBezTo>
                <a:cubicBezTo>
                  <a:pt x="2310222" y="39862"/>
                  <a:pt x="2310289" y="40329"/>
                  <a:pt x="2310346" y="40805"/>
                </a:cubicBezTo>
                <a:cubicBezTo>
                  <a:pt x="2287467" y="32871"/>
                  <a:pt x="2310574" y="56893"/>
                  <a:pt x="2284371" y="46558"/>
                </a:cubicBezTo>
                <a:cubicBezTo>
                  <a:pt x="2275961" y="33795"/>
                  <a:pt x="2275075" y="69342"/>
                  <a:pt x="2262302" y="65265"/>
                </a:cubicBezTo>
                <a:lnTo>
                  <a:pt x="2249481" y="39519"/>
                </a:lnTo>
                <a:cubicBezTo>
                  <a:pt x="2226345" y="24746"/>
                  <a:pt x="2222392" y="50568"/>
                  <a:pt x="2188874" y="50654"/>
                </a:cubicBezTo>
                <a:cubicBezTo>
                  <a:pt x="2172777" y="41481"/>
                  <a:pt x="2165004" y="19507"/>
                  <a:pt x="2175662" y="0"/>
                </a:cubicBezTo>
                <a:cubicBezTo>
                  <a:pt x="2161004" y="23612"/>
                  <a:pt x="2168995" y="15392"/>
                  <a:pt x="2149554" y="26718"/>
                </a:cubicBezTo>
                <a:cubicBezTo>
                  <a:pt x="2146564" y="17012"/>
                  <a:pt x="2148631" y="14954"/>
                  <a:pt x="2152926" y="6229"/>
                </a:cubicBezTo>
                <a:cubicBezTo>
                  <a:pt x="2135658" y="-5144"/>
                  <a:pt x="2142268" y="15002"/>
                  <a:pt x="2129247" y="14421"/>
                </a:cubicBezTo>
                <a:cubicBezTo>
                  <a:pt x="2125466" y="32709"/>
                  <a:pt x="2121103" y="61817"/>
                  <a:pt x="2116874" y="62998"/>
                </a:cubicBezTo>
                <a:lnTo>
                  <a:pt x="2121913" y="68704"/>
                </a:lnTo>
                <a:cubicBezTo>
                  <a:pt x="2108130" y="78467"/>
                  <a:pt x="2093071" y="83029"/>
                  <a:pt x="2077041" y="73857"/>
                </a:cubicBezTo>
                <a:lnTo>
                  <a:pt x="2077641" y="64665"/>
                </a:lnTo>
                <a:lnTo>
                  <a:pt x="2060582" y="69323"/>
                </a:lnTo>
                <a:lnTo>
                  <a:pt x="2059505" y="57560"/>
                </a:lnTo>
                <a:lnTo>
                  <a:pt x="2035150" y="61208"/>
                </a:lnTo>
                <a:lnTo>
                  <a:pt x="2038493" y="64379"/>
                </a:lnTo>
                <a:cubicBezTo>
                  <a:pt x="2032768" y="65932"/>
                  <a:pt x="2013995" y="69980"/>
                  <a:pt x="2003260" y="63837"/>
                </a:cubicBezTo>
                <a:lnTo>
                  <a:pt x="2003650" y="57302"/>
                </a:lnTo>
                <a:cubicBezTo>
                  <a:pt x="1973351" y="36919"/>
                  <a:pt x="1948377" y="63627"/>
                  <a:pt x="1912896" y="65780"/>
                </a:cubicBezTo>
                <a:lnTo>
                  <a:pt x="1917554" y="52445"/>
                </a:lnTo>
                <a:cubicBezTo>
                  <a:pt x="1905467" y="39186"/>
                  <a:pt x="1914239" y="72971"/>
                  <a:pt x="1899838" y="66342"/>
                </a:cubicBezTo>
                <a:lnTo>
                  <a:pt x="1899123" y="49959"/>
                </a:lnTo>
                <a:cubicBezTo>
                  <a:pt x="1886436" y="71495"/>
                  <a:pt x="1882730" y="45387"/>
                  <a:pt x="1873996" y="37243"/>
                </a:cubicBezTo>
                <a:lnTo>
                  <a:pt x="1878083" y="58703"/>
                </a:lnTo>
                <a:lnTo>
                  <a:pt x="1861623" y="54178"/>
                </a:lnTo>
                <a:cubicBezTo>
                  <a:pt x="1843497" y="47063"/>
                  <a:pt x="1850508" y="27060"/>
                  <a:pt x="1853156" y="15811"/>
                </a:cubicBezTo>
                <a:lnTo>
                  <a:pt x="1840821" y="32728"/>
                </a:lnTo>
                <a:lnTo>
                  <a:pt x="1838411" y="13783"/>
                </a:lnTo>
                <a:cubicBezTo>
                  <a:pt x="1829391" y="35823"/>
                  <a:pt x="1829391" y="10239"/>
                  <a:pt x="1813589" y="22060"/>
                </a:cubicBezTo>
                <a:cubicBezTo>
                  <a:pt x="1812293" y="14897"/>
                  <a:pt x="1816284" y="10782"/>
                  <a:pt x="1810912" y="7734"/>
                </a:cubicBezTo>
                <a:lnTo>
                  <a:pt x="1784861" y="34452"/>
                </a:lnTo>
                <a:lnTo>
                  <a:pt x="1800578" y="22612"/>
                </a:lnTo>
                <a:lnTo>
                  <a:pt x="1798663" y="50301"/>
                </a:lnTo>
                <a:cubicBezTo>
                  <a:pt x="1782299" y="71314"/>
                  <a:pt x="1776489" y="47282"/>
                  <a:pt x="1764802" y="55007"/>
                </a:cubicBezTo>
                <a:lnTo>
                  <a:pt x="1772850" y="46777"/>
                </a:lnTo>
                <a:cubicBezTo>
                  <a:pt x="1753772" y="53502"/>
                  <a:pt x="1752753" y="41719"/>
                  <a:pt x="1741989" y="35585"/>
                </a:cubicBezTo>
                <a:cubicBezTo>
                  <a:pt x="1745332" y="40729"/>
                  <a:pt x="1750438" y="48377"/>
                  <a:pt x="1742713" y="51997"/>
                </a:cubicBezTo>
                <a:cubicBezTo>
                  <a:pt x="1737046" y="53521"/>
                  <a:pt x="1739637" y="42262"/>
                  <a:pt x="1734283" y="39205"/>
                </a:cubicBezTo>
                <a:cubicBezTo>
                  <a:pt x="1732998" y="57655"/>
                  <a:pt x="1719320" y="67418"/>
                  <a:pt x="1706909" y="58731"/>
                </a:cubicBezTo>
                <a:cubicBezTo>
                  <a:pt x="1707061" y="56102"/>
                  <a:pt x="1707328" y="53569"/>
                  <a:pt x="1708137" y="51892"/>
                </a:cubicBezTo>
                <a:cubicBezTo>
                  <a:pt x="1704975" y="54883"/>
                  <a:pt x="1703337" y="59636"/>
                  <a:pt x="1697822" y="55197"/>
                </a:cubicBezTo>
                <a:lnTo>
                  <a:pt x="1701070" y="34690"/>
                </a:lnTo>
                <a:lnTo>
                  <a:pt x="1690459" y="54207"/>
                </a:lnTo>
                <a:cubicBezTo>
                  <a:pt x="1683391" y="48596"/>
                  <a:pt x="1673076" y="63465"/>
                  <a:pt x="1674000" y="49635"/>
                </a:cubicBezTo>
                <a:lnTo>
                  <a:pt x="1678019" y="45529"/>
                </a:lnTo>
                <a:lnTo>
                  <a:pt x="1624441" y="40576"/>
                </a:lnTo>
                <a:lnTo>
                  <a:pt x="1623698" y="24174"/>
                </a:lnTo>
                <a:cubicBezTo>
                  <a:pt x="1618402" y="46739"/>
                  <a:pt x="1594523" y="15592"/>
                  <a:pt x="1596276" y="43767"/>
                </a:cubicBezTo>
                <a:cubicBezTo>
                  <a:pt x="1586170" y="28413"/>
                  <a:pt x="1556490" y="54626"/>
                  <a:pt x="1562433" y="22850"/>
                </a:cubicBezTo>
                <a:cubicBezTo>
                  <a:pt x="1527239" y="20403"/>
                  <a:pt x="1508217" y="50968"/>
                  <a:pt x="1465431" y="35509"/>
                </a:cubicBezTo>
                <a:cubicBezTo>
                  <a:pt x="1450191" y="8534"/>
                  <a:pt x="1408433" y="17269"/>
                  <a:pt x="1380973" y="14421"/>
                </a:cubicBezTo>
                <a:cubicBezTo>
                  <a:pt x="1327290" y="25698"/>
                  <a:pt x="1292600" y="35852"/>
                  <a:pt x="1237726" y="44491"/>
                </a:cubicBezTo>
                <a:cubicBezTo>
                  <a:pt x="1204732" y="6848"/>
                  <a:pt x="1155411" y="57445"/>
                  <a:pt x="1119902" y="36185"/>
                </a:cubicBezTo>
                <a:lnTo>
                  <a:pt x="1110177" y="51140"/>
                </a:lnTo>
                <a:cubicBezTo>
                  <a:pt x="1086574" y="27337"/>
                  <a:pt x="1050531" y="56464"/>
                  <a:pt x="1017413" y="33252"/>
                </a:cubicBezTo>
                <a:cubicBezTo>
                  <a:pt x="1009298" y="39795"/>
                  <a:pt x="1005040" y="41862"/>
                  <a:pt x="1003154" y="42396"/>
                </a:cubicBezTo>
                <a:cubicBezTo>
                  <a:pt x="1004659" y="43110"/>
                  <a:pt x="1006935" y="45949"/>
                  <a:pt x="1007659" y="55435"/>
                </a:cubicBezTo>
                <a:cubicBezTo>
                  <a:pt x="998210" y="48768"/>
                  <a:pt x="979075" y="57112"/>
                  <a:pt x="980437" y="38157"/>
                </a:cubicBezTo>
                <a:lnTo>
                  <a:pt x="982837" y="36204"/>
                </a:lnTo>
                <a:cubicBezTo>
                  <a:pt x="984228" y="17240"/>
                  <a:pt x="954138" y="45063"/>
                  <a:pt x="943585" y="28642"/>
                </a:cubicBezTo>
                <a:lnTo>
                  <a:pt x="949366" y="48958"/>
                </a:lnTo>
                <a:lnTo>
                  <a:pt x="931450" y="45529"/>
                </a:lnTo>
                <a:lnTo>
                  <a:pt x="936241" y="41624"/>
                </a:lnTo>
                <a:cubicBezTo>
                  <a:pt x="858441" y="86715"/>
                  <a:pt x="823284" y="22269"/>
                  <a:pt x="750218" y="63455"/>
                </a:cubicBezTo>
                <a:cubicBezTo>
                  <a:pt x="759905" y="41291"/>
                  <a:pt x="735816" y="75095"/>
                  <a:pt x="734863" y="50873"/>
                </a:cubicBezTo>
                <a:cubicBezTo>
                  <a:pt x="716442" y="20403"/>
                  <a:pt x="700726" y="57445"/>
                  <a:pt x="685619" y="65570"/>
                </a:cubicBezTo>
                <a:cubicBezTo>
                  <a:pt x="685619" y="66761"/>
                  <a:pt x="685438" y="68151"/>
                  <a:pt x="684571" y="70018"/>
                </a:cubicBezTo>
                <a:lnTo>
                  <a:pt x="658159" y="67123"/>
                </a:lnTo>
                <a:cubicBezTo>
                  <a:pt x="673932" y="36490"/>
                  <a:pt x="639147" y="92526"/>
                  <a:pt x="653625" y="66465"/>
                </a:cubicBezTo>
                <a:cubicBezTo>
                  <a:pt x="584759" y="43558"/>
                  <a:pt x="494900" y="66894"/>
                  <a:pt x="415185" y="56331"/>
                </a:cubicBezTo>
                <a:lnTo>
                  <a:pt x="418681" y="64208"/>
                </a:lnTo>
                <a:cubicBezTo>
                  <a:pt x="398459" y="62703"/>
                  <a:pt x="373313" y="72266"/>
                  <a:pt x="357978" y="59674"/>
                </a:cubicBezTo>
                <a:cubicBezTo>
                  <a:pt x="342624" y="47120"/>
                  <a:pt x="324421" y="79677"/>
                  <a:pt x="318468" y="80924"/>
                </a:cubicBezTo>
                <a:cubicBezTo>
                  <a:pt x="301657" y="94488"/>
                  <a:pt x="286360" y="67523"/>
                  <a:pt x="293580" y="68904"/>
                </a:cubicBezTo>
                <a:cubicBezTo>
                  <a:pt x="275596" y="72666"/>
                  <a:pt x="258699" y="100641"/>
                  <a:pt x="233753" y="88640"/>
                </a:cubicBezTo>
                <a:cubicBezTo>
                  <a:pt x="225228" y="62674"/>
                  <a:pt x="165687" y="114119"/>
                  <a:pt x="164944" y="84858"/>
                </a:cubicBezTo>
                <a:lnTo>
                  <a:pt x="164668" y="87325"/>
                </a:lnTo>
                <a:cubicBezTo>
                  <a:pt x="132721" y="66723"/>
                  <a:pt x="102575" y="101775"/>
                  <a:pt x="68170" y="83125"/>
                </a:cubicBezTo>
                <a:cubicBezTo>
                  <a:pt x="68170" y="83125"/>
                  <a:pt x="68828" y="80972"/>
                  <a:pt x="69990" y="79010"/>
                </a:cubicBezTo>
                <a:lnTo>
                  <a:pt x="0" y="167802"/>
                </a:lnTo>
                <a:lnTo>
                  <a:pt x="19945" y="265500"/>
                </a:lnTo>
                <a:lnTo>
                  <a:pt x="80648" y="344843"/>
                </a:lnTo>
                <a:lnTo>
                  <a:pt x="245145" y="327641"/>
                </a:lnTo>
                <a:lnTo>
                  <a:pt x="376438" y="358664"/>
                </a:lnTo>
                <a:lnTo>
                  <a:pt x="695954" y="348167"/>
                </a:lnTo>
                <a:lnTo>
                  <a:pt x="718776" y="326126"/>
                </a:lnTo>
                <a:cubicBezTo>
                  <a:pt x="781564" y="364665"/>
                  <a:pt x="862079" y="320335"/>
                  <a:pt x="929716" y="347843"/>
                </a:cubicBezTo>
                <a:lnTo>
                  <a:pt x="931116" y="328870"/>
                </a:lnTo>
                <a:cubicBezTo>
                  <a:pt x="950176" y="327746"/>
                  <a:pt x="948880" y="339500"/>
                  <a:pt x="953595" y="342814"/>
                </a:cubicBezTo>
                <a:cubicBezTo>
                  <a:pt x="1130980" y="338614"/>
                  <a:pt x="1313593" y="313334"/>
                  <a:pt x="1473184" y="337252"/>
                </a:cubicBezTo>
                <a:cubicBezTo>
                  <a:pt x="1488567" y="349796"/>
                  <a:pt x="1535383" y="342414"/>
                  <a:pt x="1547451" y="355682"/>
                </a:cubicBezTo>
                <a:cubicBezTo>
                  <a:pt x="1599286" y="332470"/>
                  <a:pt x="1654207" y="332699"/>
                  <a:pt x="1706109" y="335089"/>
                </a:cubicBezTo>
                <a:lnTo>
                  <a:pt x="1704146" y="337175"/>
                </a:lnTo>
                <a:lnTo>
                  <a:pt x="1728597" y="333518"/>
                </a:lnTo>
                <a:cubicBezTo>
                  <a:pt x="1729635" y="335070"/>
                  <a:pt x="1729759" y="337328"/>
                  <a:pt x="1728978" y="338785"/>
                </a:cubicBezTo>
                <a:cubicBezTo>
                  <a:pt x="1756553" y="321983"/>
                  <a:pt x="1799996" y="338604"/>
                  <a:pt x="1833763" y="345443"/>
                </a:cubicBezTo>
                <a:lnTo>
                  <a:pt x="1831791" y="347510"/>
                </a:lnTo>
                <a:cubicBezTo>
                  <a:pt x="2028797" y="350958"/>
                  <a:pt x="2211696" y="315544"/>
                  <a:pt x="2407082" y="342024"/>
                </a:cubicBezTo>
                <a:cubicBezTo>
                  <a:pt x="2497922" y="372980"/>
                  <a:pt x="2603611" y="330251"/>
                  <a:pt x="2707834" y="356035"/>
                </a:cubicBezTo>
                <a:cubicBezTo>
                  <a:pt x="2726979" y="374923"/>
                  <a:pt x="2937843" y="360750"/>
                  <a:pt x="2956474" y="35187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1" name="그래픽 25" descr="붓놀림">
            <a:extLst>
              <a:ext uri="{FF2B5EF4-FFF2-40B4-BE49-F238E27FC236}">
                <a16:creationId xmlns:a16="http://schemas.microsoft.com/office/drawing/2014/main" id="{05B09690-0125-4FE5-9E67-0AED061E1D20}"/>
              </a:ext>
            </a:extLst>
          </p:cNvPr>
          <p:cNvSpPr/>
          <p:nvPr/>
        </p:nvSpPr>
        <p:spPr>
          <a:xfrm>
            <a:off x="7291146" y="3083816"/>
            <a:ext cx="4459696" cy="475191"/>
          </a:xfrm>
          <a:custGeom>
            <a:avLst/>
            <a:gdLst>
              <a:gd name="connsiteX0" fmla="*/ 2956474 w 3429009"/>
              <a:gd name="connsiteY0" fmla="*/ 351872 h 365369"/>
              <a:gd name="connsiteX1" fmla="*/ 2932033 w 3429009"/>
              <a:gd name="connsiteY1" fmla="*/ 328822 h 365369"/>
              <a:gd name="connsiteX2" fmla="*/ 3114275 w 3429009"/>
              <a:gd name="connsiteY2" fmla="*/ 322736 h 365369"/>
              <a:gd name="connsiteX3" fmla="*/ 3110560 w 3429009"/>
              <a:gd name="connsiteY3" fmla="*/ 327727 h 365369"/>
              <a:gd name="connsiteX4" fmla="*/ 3233861 w 3429009"/>
              <a:gd name="connsiteY4" fmla="*/ 344519 h 365369"/>
              <a:gd name="connsiteX5" fmla="*/ 3233861 w 3429009"/>
              <a:gd name="connsiteY5" fmla="*/ 346824 h 365369"/>
              <a:gd name="connsiteX6" fmla="*/ 3245072 w 3429009"/>
              <a:gd name="connsiteY6" fmla="*/ 347958 h 365369"/>
              <a:gd name="connsiteX7" fmla="*/ 3226403 w 3429009"/>
              <a:gd name="connsiteY7" fmla="*/ 333842 h 365369"/>
              <a:gd name="connsiteX8" fmla="*/ 3262275 w 3429009"/>
              <a:gd name="connsiteY8" fmla="*/ 315487 h 365369"/>
              <a:gd name="connsiteX9" fmla="*/ 3266837 w 3429009"/>
              <a:gd name="connsiteY9" fmla="*/ 326460 h 365369"/>
              <a:gd name="connsiteX10" fmla="*/ 3303413 w 3429009"/>
              <a:gd name="connsiteY10" fmla="*/ 322602 h 365369"/>
              <a:gd name="connsiteX11" fmla="*/ 3314624 w 3429009"/>
              <a:gd name="connsiteY11" fmla="*/ 337490 h 365369"/>
              <a:gd name="connsiteX12" fmla="*/ 3350609 w 3429009"/>
              <a:gd name="connsiteY12" fmla="*/ 315496 h 365369"/>
              <a:gd name="connsiteX13" fmla="*/ 3361754 w 3429009"/>
              <a:gd name="connsiteY13" fmla="*/ 291322 h 365369"/>
              <a:gd name="connsiteX14" fmla="*/ 3369450 w 3429009"/>
              <a:gd name="connsiteY14" fmla="*/ 301781 h 365369"/>
              <a:gd name="connsiteX15" fmla="*/ 3429010 w 3429009"/>
              <a:gd name="connsiteY15" fmla="*/ 281950 h 365369"/>
              <a:gd name="connsiteX16" fmla="*/ 3340703 w 3429009"/>
              <a:gd name="connsiteY16" fmla="*/ 212741 h 365369"/>
              <a:gd name="connsiteX17" fmla="*/ 3342370 w 3429009"/>
              <a:gd name="connsiteY17" fmla="*/ 202740 h 365369"/>
              <a:gd name="connsiteX18" fmla="*/ 3340703 w 3429009"/>
              <a:gd name="connsiteY18" fmla="*/ 208169 h 365369"/>
              <a:gd name="connsiteX19" fmla="*/ 3318205 w 3429009"/>
              <a:gd name="connsiteY19" fmla="*/ 185271 h 365369"/>
              <a:gd name="connsiteX20" fmla="*/ 3318643 w 3429009"/>
              <a:gd name="connsiteY20" fmla="*/ 189090 h 365369"/>
              <a:gd name="connsiteX21" fmla="*/ 3319606 w 3429009"/>
              <a:gd name="connsiteY21" fmla="*/ 187252 h 365369"/>
              <a:gd name="connsiteX22" fmla="*/ 3319091 w 3429009"/>
              <a:gd name="connsiteY22" fmla="*/ 192738 h 365369"/>
              <a:gd name="connsiteX23" fmla="*/ 3314500 w 3429009"/>
              <a:gd name="connsiteY23" fmla="*/ 197177 h 365369"/>
              <a:gd name="connsiteX24" fmla="*/ 3315281 w 3429009"/>
              <a:gd name="connsiteY24" fmla="*/ 195739 h 365369"/>
              <a:gd name="connsiteX25" fmla="*/ 3293488 w 3429009"/>
              <a:gd name="connsiteY25" fmla="*/ 194605 h 365369"/>
              <a:gd name="connsiteX26" fmla="*/ 3293393 w 3429009"/>
              <a:gd name="connsiteY26" fmla="*/ 183109 h 365369"/>
              <a:gd name="connsiteX27" fmla="*/ 3203724 w 3429009"/>
              <a:gd name="connsiteY27" fmla="*/ 148990 h 365369"/>
              <a:gd name="connsiteX28" fmla="*/ 3151403 w 3429009"/>
              <a:gd name="connsiteY28" fmla="*/ 145323 h 365369"/>
              <a:gd name="connsiteX29" fmla="*/ 3121495 w 3429009"/>
              <a:gd name="connsiteY29" fmla="*/ 118634 h 365369"/>
              <a:gd name="connsiteX30" fmla="*/ 3117771 w 3429009"/>
              <a:gd name="connsiteY30" fmla="*/ 132807 h 365369"/>
              <a:gd name="connsiteX31" fmla="*/ 3095349 w 3429009"/>
              <a:gd name="connsiteY31" fmla="*/ 116815 h 365369"/>
              <a:gd name="connsiteX32" fmla="*/ 3098921 w 3429009"/>
              <a:gd name="connsiteY32" fmla="*/ 104061 h 365369"/>
              <a:gd name="connsiteX33" fmla="*/ 3043018 w 3429009"/>
              <a:gd name="connsiteY33" fmla="*/ 103956 h 365369"/>
              <a:gd name="connsiteX34" fmla="*/ 3005604 w 3429009"/>
              <a:gd name="connsiteY34" fmla="*/ 82648 h 365369"/>
              <a:gd name="connsiteX35" fmla="*/ 3016882 w 3429009"/>
              <a:gd name="connsiteY35" fmla="*/ 95259 h 365369"/>
              <a:gd name="connsiteX36" fmla="*/ 3016158 w 3429009"/>
              <a:gd name="connsiteY36" fmla="*/ 100013 h 365369"/>
              <a:gd name="connsiteX37" fmla="*/ 2929900 w 3429009"/>
              <a:gd name="connsiteY37" fmla="*/ 83382 h 365369"/>
              <a:gd name="connsiteX38" fmla="*/ 2929900 w 3429009"/>
              <a:gd name="connsiteY38" fmla="*/ 78791 h 365369"/>
              <a:gd name="connsiteX39" fmla="*/ 2920994 w 3429009"/>
              <a:gd name="connsiteY39" fmla="*/ 126121 h 365369"/>
              <a:gd name="connsiteX40" fmla="*/ 2913545 w 3429009"/>
              <a:gd name="connsiteY40" fmla="*/ 117738 h 365369"/>
              <a:gd name="connsiteX41" fmla="*/ 2902334 w 3429009"/>
              <a:gd name="connsiteY41" fmla="*/ 125797 h 365369"/>
              <a:gd name="connsiteX42" fmla="*/ 2898515 w 3429009"/>
              <a:gd name="connsiteY42" fmla="*/ 112414 h 365369"/>
              <a:gd name="connsiteX43" fmla="*/ 2832659 w 3429009"/>
              <a:gd name="connsiteY43" fmla="*/ 108223 h 365369"/>
              <a:gd name="connsiteX44" fmla="*/ 2856081 w 3429009"/>
              <a:gd name="connsiteY44" fmla="*/ 159353 h 365369"/>
              <a:gd name="connsiteX45" fmla="*/ 2800036 w 3429009"/>
              <a:gd name="connsiteY45" fmla="*/ 140027 h 365369"/>
              <a:gd name="connsiteX46" fmla="*/ 2788825 w 3429009"/>
              <a:gd name="connsiteY46" fmla="*/ 122844 h 365369"/>
              <a:gd name="connsiteX47" fmla="*/ 2747772 w 3429009"/>
              <a:gd name="connsiteY47" fmla="*/ 127206 h 365369"/>
              <a:gd name="connsiteX48" fmla="*/ 2728979 w 3429009"/>
              <a:gd name="connsiteY48" fmla="*/ 108490 h 365369"/>
              <a:gd name="connsiteX49" fmla="*/ 2747677 w 3429009"/>
              <a:gd name="connsiteY49" fmla="*/ 108814 h 365369"/>
              <a:gd name="connsiteX50" fmla="*/ 2706596 w 3429009"/>
              <a:gd name="connsiteY50" fmla="*/ 81020 h 365369"/>
              <a:gd name="connsiteX51" fmla="*/ 2706434 w 3429009"/>
              <a:gd name="connsiteY51" fmla="*/ 81524 h 365369"/>
              <a:gd name="connsiteX52" fmla="*/ 2708262 w 3429009"/>
              <a:gd name="connsiteY52" fmla="*/ 84315 h 365369"/>
              <a:gd name="connsiteX53" fmla="*/ 2705653 w 3429009"/>
              <a:gd name="connsiteY53" fmla="*/ 84772 h 365369"/>
              <a:gd name="connsiteX54" fmla="*/ 2680459 w 3429009"/>
              <a:gd name="connsiteY54" fmla="*/ 99879 h 365369"/>
              <a:gd name="connsiteX55" fmla="*/ 2617251 w 3429009"/>
              <a:gd name="connsiteY55" fmla="*/ 91230 h 365369"/>
              <a:gd name="connsiteX56" fmla="*/ 2609802 w 3429009"/>
              <a:gd name="connsiteY56" fmla="*/ 110366 h 365369"/>
              <a:gd name="connsiteX57" fmla="*/ 2587381 w 3429009"/>
              <a:gd name="connsiteY57" fmla="*/ 98965 h 365369"/>
              <a:gd name="connsiteX58" fmla="*/ 2587381 w 3429009"/>
              <a:gd name="connsiteY58" fmla="*/ 83734 h 365369"/>
              <a:gd name="connsiteX59" fmla="*/ 2678944 w 3429009"/>
              <a:gd name="connsiteY59" fmla="*/ 78067 h 365369"/>
              <a:gd name="connsiteX60" fmla="*/ 2679440 w 3429009"/>
              <a:gd name="connsiteY60" fmla="*/ 71114 h 365369"/>
              <a:gd name="connsiteX61" fmla="*/ 2632586 w 3429009"/>
              <a:gd name="connsiteY61" fmla="*/ 76362 h 365369"/>
              <a:gd name="connsiteX62" fmla="*/ 2623404 w 3429009"/>
              <a:gd name="connsiteY62" fmla="*/ 47196 h 365369"/>
              <a:gd name="connsiteX63" fmla="*/ 2613060 w 3429009"/>
              <a:gd name="connsiteY63" fmla="*/ 62103 h 365369"/>
              <a:gd name="connsiteX64" fmla="*/ 2498465 w 3429009"/>
              <a:gd name="connsiteY64" fmla="*/ 47292 h 365369"/>
              <a:gd name="connsiteX65" fmla="*/ 2503532 w 3429009"/>
              <a:gd name="connsiteY65" fmla="*/ 54940 h 365369"/>
              <a:gd name="connsiteX66" fmla="*/ 2477205 w 3429009"/>
              <a:gd name="connsiteY66" fmla="*/ 51416 h 365369"/>
              <a:gd name="connsiteX67" fmla="*/ 2383146 w 3429009"/>
              <a:gd name="connsiteY67" fmla="*/ 20002 h 365369"/>
              <a:gd name="connsiteX68" fmla="*/ 2378164 w 3429009"/>
              <a:gd name="connsiteY68" fmla="*/ 37957 h 365369"/>
              <a:gd name="connsiteX69" fmla="*/ 2356075 w 3429009"/>
              <a:gd name="connsiteY69" fmla="*/ 34976 h 365369"/>
              <a:gd name="connsiteX70" fmla="*/ 2340274 w 3429009"/>
              <a:gd name="connsiteY70" fmla="*/ 42901 h 365369"/>
              <a:gd name="connsiteX71" fmla="*/ 2312461 w 3429009"/>
              <a:gd name="connsiteY71" fmla="*/ 41481 h 365369"/>
              <a:gd name="connsiteX72" fmla="*/ 2312461 w 3429009"/>
              <a:gd name="connsiteY72" fmla="*/ 41472 h 365369"/>
              <a:gd name="connsiteX73" fmla="*/ 2312394 w 3429009"/>
              <a:gd name="connsiteY73" fmla="*/ 41424 h 365369"/>
              <a:gd name="connsiteX74" fmla="*/ 2310222 w 3429009"/>
              <a:gd name="connsiteY74" fmla="*/ 39310 h 365369"/>
              <a:gd name="connsiteX75" fmla="*/ 2310346 w 3429009"/>
              <a:gd name="connsiteY75" fmla="*/ 40805 h 365369"/>
              <a:gd name="connsiteX76" fmla="*/ 2284371 w 3429009"/>
              <a:gd name="connsiteY76" fmla="*/ 46558 h 365369"/>
              <a:gd name="connsiteX77" fmla="*/ 2262302 w 3429009"/>
              <a:gd name="connsiteY77" fmla="*/ 65265 h 365369"/>
              <a:gd name="connsiteX78" fmla="*/ 2249481 w 3429009"/>
              <a:gd name="connsiteY78" fmla="*/ 39519 h 365369"/>
              <a:gd name="connsiteX79" fmla="*/ 2188874 w 3429009"/>
              <a:gd name="connsiteY79" fmla="*/ 50654 h 365369"/>
              <a:gd name="connsiteX80" fmla="*/ 2175662 w 3429009"/>
              <a:gd name="connsiteY80" fmla="*/ 0 h 365369"/>
              <a:gd name="connsiteX81" fmla="*/ 2149554 w 3429009"/>
              <a:gd name="connsiteY81" fmla="*/ 26718 h 365369"/>
              <a:gd name="connsiteX82" fmla="*/ 2152926 w 3429009"/>
              <a:gd name="connsiteY82" fmla="*/ 6229 h 365369"/>
              <a:gd name="connsiteX83" fmla="*/ 2129247 w 3429009"/>
              <a:gd name="connsiteY83" fmla="*/ 14421 h 365369"/>
              <a:gd name="connsiteX84" fmla="*/ 2116874 w 3429009"/>
              <a:gd name="connsiteY84" fmla="*/ 62998 h 365369"/>
              <a:gd name="connsiteX85" fmla="*/ 2121913 w 3429009"/>
              <a:gd name="connsiteY85" fmla="*/ 68704 h 365369"/>
              <a:gd name="connsiteX86" fmla="*/ 2077041 w 3429009"/>
              <a:gd name="connsiteY86" fmla="*/ 73857 h 365369"/>
              <a:gd name="connsiteX87" fmla="*/ 2077641 w 3429009"/>
              <a:gd name="connsiteY87" fmla="*/ 64665 h 365369"/>
              <a:gd name="connsiteX88" fmla="*/ 2060582 w 3429009"/>
              <a:gd name="connsiteY88" fmla="*/ 69323 h 365369"/>
              <a:gd name="connsiteX89" fmla="*/ 2059505 w 3429009"/>
              <a:gd name="connsiteY89" fmla="*/ 57560 h 365369"/>
              <a:gd name="connsiteX90" fmla="*/ 2035150 w 3429009"/>
              <a:gd name="connsiteY90" fmla="*/ 61208 h 365369"/>
              <a:gd name="connsiteX91" fmla="*/ 2038493 w 3429009"/>
              <a:gd name="connsiteY91" fmla="*/ 64379 h 365369"/>
              <a:gd name="connsiteX92" fmla="*/ 2003260 w 3429009"/>
              <a:gd name="connsiteY92" fmla="*/ 63837 h 365369"/>
              <a:gd name="connsiteX93" fmla="*/ 2003650 w 3429009"/>
              <a:gd name="connsiteY93" fmla="*/ 57302 h 365369"/>
              <a:gd name="connsiteX94" fmla="*/ 1912896 w 3429009"/>
              <a:gd name="connsiteY94" fmla="*/ 65780 h 365369"/>
              <a:gd name="connsiteX95" fmla="*/ 1917554 w 3429009"/>
              <a:gd name="connsiteY95" fmla="*/ 52445 h 365369"/>
              <a:gd name="connsiteX96" fmla="*/ 1899838 w 3429009"/>
              <a:gd name="connsiteY96" fmla="*/ 66342 h 365369"/>
              <a:gd name="connsiteX97" fmla="*/ 1899123 w 3429009"/>
              <a:gd name="connsiteY97" fmla="*/ 49959 h 365369"/>
              <a:gd name="connsiteX98" fmla="*/ 1873996 w 3429009"/>
              <a:gd name="connsiteY98" fmla="*/ 37243 h 365369"/>
              <a:gd name="connsiteX99" fmla="*/ 1878083 w 3429009"/>
              <a:gd name="connsiteY99" fmla="*/ 58703 h 365369"/>
              <a:gd name="connsiteX100" fmla="*/ 1861623 w 3429009"/>
              <a:gd name="connsiteY100" fmla="*/ 54178 h 365369"/>
              <a:gd name="connsiteX101" fmla="*/ 1853156 w 3429009"/>
              <a:gd name="connsiteY101" fmla="*/ 15811 h 365369"/>
              <a:gd name="connsiteX102" fmla="*/ 1840821 w 3429009"/>
              <a:gd name="connsiteY102" fmla="*/ 32728 h 365369"/>
              <a:gd name="connsiteX103" fmla="*/ 1838411 w 3429009"/>
              <a:gd name="connsiteY103" fmla="*/ 13783 h 365369"/>
              <a:gd name="connsiteX104" fmla="*/ 1813589 w 3429009"/>
              <a:gd name="connsiteY104" fmla="*/ 22060 h 365369"/>
              <a:gd name="connsiteX105" fmla="*/ 1810912 w 3429009"/>
              <a:gd name="connsiteY105" fmla="*/ 7734 h 365369"/>
              <a:gd name="connsiteX106" fmla="*/ 1784861 w 3429009"/>
              <a:gd name="connsiteY106" fmla="*/ 34452 h 365369"/>
              <a:gd name="connsiteX107" fmla="*/ 1800578 w 3429009"/>
              <a:gd name="connsiteY107" fmla="*/ 22612 h 365369"/>
              <a:gd name="connsiteX108" fmla="*/ 1798663 w 3429009"/>
              <a:gd name="connsiteY108" fmla="*/ 50301 h 365369"/>
              <a:gd name="connsiteX109" fmla="*/ 1764802 w 3429009"/>
              <a:gd name="connsiteY109" fmla="*/ 55007 h 365369"/>
              <a:gd name="connsiteX110" fmla="*/ 1772850 w 3429009"/>
              <a:gd name="connsiteY110" fmla="*/ 46777 h 365369"/>
              <a:gd name="connsiteX111" fmla="*/ 1741989 w 3429009"/>
              <a:gd name="connsiteY111" fmla="*/ 35585 h 365369"/>
              <a:gd name="connsiteX112" fmla="*/ 1742713 w 3429009"/>
              <a:gd name="connsiteY112" fmla="*/ 51997 h 365369"/>
              <a:gd name="connsiteX113" fmla="*/ 1734283 w 3429009"/>
              <a:gd name="connsiteY113" fmla="*/ 39205 h 365369"/>
              <a:gd name="connsiteX114" fmla="*/ 1706909 w 3429009"/>
              <a:gd name="connsiteY114" fmla="*/ 58731 h 365369"/>
              <a:gd name="connsiteX115" fmla="*/ 1708137 w 3429009"/>
              <a:gd name="connsiteY115" fmla="*/ 51892 h 365369"/>
              <a:gd name="connsiteX116" fmla="*/ 1697822 w 3429009"/>
              <a:gd name="connsiteY116" fmla="*/ 55197 h 365369"/>
              <a:gd name="connsiteX117" fmla="*/ 1701070 w 3429009"/>
              <a:gd name="connsiteY117" fmla="*/ 34690 h 365369"/>
              <a:gd name="connsiteX118" fmla="*/ 1690459 w 3429009"/>
              <a:gd name="connsiteY118" fmla="*/ 54207 h 365369"/>
              <a:gd name="connsiteX119" fmla="*/ 1674000 w 3429009"/>
              <a:gd name="connsiteY119" fmla="*/ 49635 h 365369"/>
              <a:gd name="connsiteX120" fmla="*/ 1678019 w 3429009"/>
              <a:gd name="connsiteY120" fmla="*/ 45529 h 365369"/>
              <a:gd name="connsiteX121" fmla="*/ 1624441 w 3429009"/>
              <a:gd name="connsiteY121" fmla="*/ 40576 h 365369"/>
              <a:gd name="connsiteX122" fmla="*/ 1623698 w 3429009"/>
              <a:gd name="connsiteY122" fmla="*/ 24174 h 365369"/>
              <a:gd name="connsiteX123" fmla="*/ 1596276 w 3429009"/>
              <a:gd name="connsiteY123" fmla="*/ 43767 h 365369"/>
              <a:gd name="connsiteX124" fmla="*/ 1562433 w 3429009"/>
              <a:gd name="connsiteY124" fmla="*/ 22850 h 365369"/>
              <a:gd name="connsiteX125" fmla="*/ 1465431 w 3429009"/>
              <a:gd name="connsiteY125" fmla="*/ 35509 h 365369"/>
              <a:gd name="connsiteX126" fmla="*/ 1380973 w 3429009"/>
              <a:gd name="connsiteY126" fmla="*/ 14421 h 365369"/>
              <a:gd name="connsiteX127" fmla="*/ 1237726 w 3429009"/>
              <a:gd name="connsiteY127" fmla="*/ 44491 h 365369"/>
              <a:gd name="connsiteX128" fmla="*/ 1119902 w 3429009"/>
              <a:gd name="connsiteY128" fmla="*/ 36185 h 365369"/>
              <a:gd name="connsiteX129" fmla="*/ 1110177 w 3429009"/>
              <a:gd name="connsiteY129" fmla="*/ 51140 h 365369"/>
              <a:gd name="connsiteX130" fmla="*/ 1017413 w 3429009"/>
              <a:gd name="connsiteY130" fmla="*/ 33252 h 365369"/>
              <a:gd name="connsiteX131" fmla="*/ 1003154 w 3429009"/>
              <a:gd name="connsiteY131" fmla="*/ 42396 h 365369"/>
              <a:gd name="connsiteX132" fmla="*/ 1007659 w 3429009"/>
              <a:gd name="connsiteY132" fmla="*/ 55435 h 365369"/>
              <a:gd name="connsiteX133" fmla="*/ 980437 w 3429009"/>
              <a:gd name="connsiteY133" fmla="*/ 38157 h 365369"/>
              <a:gd name="connsiteX134" fmla="*/ 982837 w 3429009"/>
              <a:gd name="connsiteY134" fmla="*/ 36204 h 365369"/>
              <a:gd name="connsiteX135" fmla="*/ 943585 w 3429009"/>
              <a:gd name="connsiteY135" fmla="*/ 28642 h 365369"/>
              <a:gd name="connsiteX136" fmla="*/ 949366 w 3429009"/>
              <a:gd name="connsiteY136" fmla="*/ 48958 h 365369"/>
              <a:gd name="connsiteX137" fmla="*/ 931450 w 3429009"/>
              <a:gd name="connsiteY137" fmla="*/ 45529 h 365369"/>
              <a:gd name="connsiteX138" fmla="*/ 936241 w 3429009"/>
              <a:gd name="connsiteY138" fmla="*/ 41624 h 365369"/>
              <a:gd name="connsiteX139" fmla="*/ 750218 w 3429009"/>
              <a:gd name="connsiteY139" fmla="*/ 63455 h 365369"/>
              <a:gd name="connsiteX140" fmla="*/ 734863 w 3429009"/>
              <a:gd name="connsiteY140" fmla="*/ 50873 h 365369"/>
              <a:gd name="connsiteX141" fmla="*/ 685619 w 3429009"/>
              <a:gd name="connsiteY141" fmla="*/ 65570 h 365369"/>
              <a:gd name="connsiteX142" fmla="*/ 684571 w 3429009"/>
              <a:gd name="connsiteY142" fmla="*/ 70018 h 365369"/>
              <a:gd name="connsiteX143" fmla="*/ 658159 w 3429009"/>
              <a:gd name="connsiteY143" fmla="*/ 67123 h 365369"/>
              <a:gd name="connsiteX144" fmla="*/ 653625 w 3429009"/>
              <a:gd name="connsiteY144" fmla="*/ 66465 h 365369"/>
              <a:gd name="connsiteX145" fmla="*/ 415185 w 3429009"/>
              <a:gd name="connsiteY145" fmla="*/ 56331 h 365369"/>
              <a:gd name="connsiteX146" fmla="*/ 418681 w 3429009"/>
              <a:gd name="connsiteY146" fmla="*/ 64208 h 365369"/>
              <a:gd name="connsiteX147" fmla="*/ 357978 w 3429009"/>
              <a:gd name="connsiteY147" fmla="*/ 59674 h 365369"/>
              <a:gd name="connsiteX148" fmla="*/ 318468 w 3429009"/>
              <a:gd name="connsiteY148" fmla="*/ 80924 h 365369"/>
              <a:gd name="connsiteX149" fmla="*/ 293580 w 3429009"/>
              <a:gd name="connsiteY149" fmla="*/ 68904 h 365369"/>
              <a:gd name="connsiteX150" fmla="*/ 233753 w 3429009"/>
              <a:gd name="connsiteY150" fmla="*/ 88640 h 365369"/>
              <a:gd name="connsiteX151" fmla="*/ 164944 w 3429009"/>
              <a:gd name="connsiteY151" fmla="*/ 84858 h 365369"/>
              <a:gd name="connsiteX152" fmla="*/ 164668 w 3429009"/>
              <a:gd name="connsiteY152" fmla="*/ 87325 h 365369"/>
              <a:gd name="connsiteX153" fmla="*/ 68170 w 3429009"/>
              <a:gd name="connsiteY153" fmla="*/ 83125 h 365369"/>
              <a:gd name="connsiteX154" fmla="*/ 69990 w 3429009"/>
              <a:gd name="connsiteY154" fmla="*/ 79010 h 365369"/>
              <a:gd name="connsiteX155" fmla="*/ 0 w 3429009"/>
              <a:gd name="connsiteY155" fmla="*/ 167802 h 365369"/>
              <a:gd name="connsiteX156" fmla="*/ 19945 w 3429009"/>
              <a:gd name="connsiteY156" fmla="*/ 265500 h 365369"/>
              <a:gd name="connsiteX157" fmla="*/ 80648 w 3429009"/>
              <a:gd name="connsiteY157" fmla="*/ 344843 h 365369"/>
              <a:gd name="connsiteX158" fmla="*/ 245145 w 3429009"/>
              <a:gd name="connsiteY158" fmla="*/ 327641 h 365369"/>
              <a:gd name="connsiteX159" fmla="*/ 376438 w 3429009"/>
              <a:gd name="connsiteY159" fmla="*/ 358664 h 365369"/>
              <a:gd name="connsiteX160" fmla="*/ 695954 w 3429009"/>
              <a:gd name="connsiteY160" fmla="*/ 348167 h 365369"/>
              <a:gd name="connsiteX161" fmla="*/ 718776 w 3429009"/>
              <a:gd name="connsiteY161" fmla="*/ 326126 h 365369"/>
              <a:gd name="connsiteX162" fmla="*/ 929716 w 3429009"/>
              <a:gd name="connsiteY162" fmla="*/ 347843 h 365369"/>
              <a:gd name="connsiteX163" fmla="*/ 931116 w 3429009"/>
              <a:gd name="connsiteY163" fmla="*/ 328870 h 365369"/>
              <a:gd name="connsiteX164" fmla="*/ 953595 w 3429009"/>
              <a:gd name="connsiteY164" fmla="*/ 342814 h 365369"/>
              <a:gd name="connsiteX165" fmla="*/ 1473184 w 3429009"/>
              <a:gd name="connsiteY165" fmla="*/ 337252 h 365369"/>
              <a:gd name="connsiteX166" fmla="*/ 1547451 w 3429009"/>
              <a:gd name="connsiteY166" fmla="*/ 355682 h 365369"/>
              <a:gd name="connsiteX167" fmla="*/ 1706109 w 3429009"/>
              <a:gd name="connsiteY167" fmla="*/ 335089 h 365369"/>
              <a:gd name="connsiteX168" fmla="*/ 1704146 w 3429009"/>
              <a:gd name="connsiteY168" fmla="*/ 337175 h 365369"/>
              <a:gd name="connsiteX169" fmla="*/ 1728597 w 3429009"/>
              <a:gd name="connsiteY169" fmla="*/ 333518 h 365369"/>
              <a:gd name="connsiteX170" fmla="*/ 1728978 w 3429009"/>
              <a:gd name="connsiteY170" fmla="*/ 338785 h 365369"/>
              <a:gd name="connsiteX171" fmla="*/ 1833763 w 3429009"/>
              <a:gd name="connsiteY171" fmla="*/ 345443 h 365369"/>
              <a:gd name="connsiteX172" fmla="*/ 1831791 w 3429009"/>
              <a:gd name="connsiteY172" fmla="*/ 347510 h 365369"/>
              <a:gd name="connsiteX173" fmla="*/ 2407082 w 3429009"/>
              <a:gd name="connsiteY173" fmla="*/ 342024 h 365369"/>
              <a:gd name="connsiteX174" fmla="*/ 2707834 w 3429009"/>
              <a:gd name="connsiteY174" fmla="*/ 356035 h 365369"/>
              <a:gd name="connsiteX175" fmla="*/ 2956474 w 3429009"/>
              <a:gd name="connsiteY175" fmla="*/ 351872 h 36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3429009" h="365369">
                <a:moveTo>
                  <a:pt x="2956474" y="351872"/>
                </a:moveTo>
                <a:lnTo>
                  <a:pt x="2932033" y="328822"/>
                </a:lnTo>
                <a:cubicBezTo>
                  <a:pt x="3010500" y="318221"/>
                  <a:pt x="3047114" y="341319"/>
                  <a:pt x="3114275" y="322736"/>
                </a:cubicBezTo>
                <a:lnTo>
                  <a:pt x="3110560" y="327727"/>
                </a:lnTo>
                <a:cubicBezTo>
                  <a:pt x="3120333" y="333060"/>
                  <a:pt x="3125848" y="281302"/>
                  <a:pt x="3233861" y="344519"/>
                </a:cubicBezTo>
                <a:lnTo>
                  <a:pt x="3233861" y="346824"/>
                </a:lnTo>
                <a:cubicBezTo>
                  <a:pt x="3237614" y="346424"/>
                  <a:pt x="3237586" y="341824"/>
                  <a:pt x="3245072" y="347958"/>
                </a:cubicBezTo>
                <a:lnTo>
                  <a:pt x="3226403" y="333842"/>
                </a:lnTo>
                <a:cubicBezTo>
                  <a:pt x="3237586" y="328050"/>
                  <a:pt x="3247368" y="317040"/>
                  <a:pt x="3262275" y="315487"/>
                </a:cubicBezTo>
                <a:cubicBezTo>
                  <a:pt x="3265446" y="318040"/>
                  <a:pt x="3266532" y="322764"/>
                  <a:pt x="3266837" y="326460"/>
                </a:cubicBezTo>
                <a:lnTo>
                  <a:pt x="3303413" y="322602"/>
                </a:lnTo>
                <a:lnTo>
                  <a:pt x="3314624" y="337490"/>
                </a:lnTo>
                <a:cubicBezTo>
                  <a:pt x="3325797" y="329422"/>
                  <a:pt x="3320711" y="297999"/>
                  <a:pt x="3350609" y="315496"/>
                </a:cubicBezTo>
                <a:cubicBezTo>
                  <a:pt x="3339332" y="293694"/>
                  <a:pt x="3365449" y="302419"/>
                  <a:pt x="3361754" y="291322"/>
                </a:cubicBezTo>
                <a:cubicBezTo>
                  <a:pt x="3363258" y="294018"/>
                  <a:pt x="3366688" y="298047"/>
                  <a:pt x="3369450" y="301781"/>
                </a:cubicBezTo>
                <a:cubicBezTo>
                  <a:pt x="3387233" y="299247"/>
                  <a:pt x="3420723" y="293141"/>
                  <a:pt x="3429010" y="281950"/>
                </a:cubicBezTo>
                <a:cubicBezTo>
                  <a:pt x="3429010" y="281950"/>
                  <a:pt x="3359420" y="236049"/>
                  <a:pt x="3340703" y="212741"/>
                </a:cubicBezTo>
                <a:cubicBezTo>
                  <a:pt x="3365745" y="218665"/>
                  <a:pt x="3347304" y="210074"/>
                  <a:pt x="3342370" y="202740"/>
                </a:cubicBezTo>
                <a:lnTo>
                  <a:pt x="3340703" y="208169"/>
                </a:lnTo>
                <a:cubicBezTo>
                  <a:pt x="3325701" y="202844"/>
                  <a:pt x="3325701" y="189090"/>
                  <a:pt x="3318205" y="185271"/>
                </a:cubicBezTo>
                <a:cubicBezTo>
                  <a:pt x="3318205" y="186376"/>
                  <a:pt x="3318434" y="187719"/>
                  <a:pt x="3318643" y="189090"/>
                </a:cubicBezTo>
                <a:lnTo>
                  <a:pt x="3319606" y="187252"/>
                </a:lnTo>
                <a:cubicBezTo>
                  <a:pt x="3320310" y="189681"/>
                  <a:pt x="3319891" y="191367"/>
                  <a:pt x="3319091" y="192738"/>
                </a:cubicBezTo>
                <a:cubicBezTo>
                  <a:pt x="3319272" y="195682"/>
                  <a:pt x="3318577" y="197996"/>
                  <a:pt x="3314500" y="197177"/>
                </a:cubicBezTo>
                <a:lnTo>
                  <a:pt x="3315281" y="195739"/>
                </a:lnTo>
                <a:cubicBezTo>
                  <a:pt x="3309014" y="197739"/>
                  <a:pt x="3298203" y="195586"/>
                  <a:pt x="3293488" y="194605"/>
                </a:cubicBezTo>
                <a:lnTo>
                  <a:pt x="3293393" y="183109"/>
                </a:lnTo>
                <a:cubicBezTo>
                  <a:pt x="3282277" y="204997"/>
                  <a:pt x="3218650" y="149714"/>
                  <a:pt x="3203724" y="148990"/>
                </a:cubicBezTo>
                <a:cubicBezTo>
                  <a:pt x="3188732" y="134493"/>
                  <a:pt x="3170120" y="152571"/>
                  <a:pt x="3151403" y="145323"/>
                </a:cubicBezTo>
                <a:cubicBezTo>
                  <a:pt x="3121562" y="141618"/>
                  <a:pt x="3136478" y="128549"/>
                  <a:pt x="3121495" y="118634"/>
                </a:cubicBezTo>
                <a:cubicBezTo>
                  <a:pt x="3102778" y="111423"/>
                  <a:pt x="3125277" y="132036"/>
                  <a:pt x="3117771" y="132807"/>
                </a:cubicBezTo>
                <a:lnTo>
                  <a:pt x="3095349" y="116815"/>
                </a:lnTo>
                <a:cubicBezTo>
                  <a:pt x="3108379" y="115433"/>
                  <a:pt x="3101302" y="108499"/>
                  <a:pt x="3098921" y="104061"/>
                </a:cubicBezTo>
                <a:cubicBezTo>
                  <a:pt x="3079547" y="102108"/>
                  <a:pt x="3048981" y="81029"/>
                  <a:pt x="3043018" y="103956"/>
                </a:cubicBezTo>
                <a:cubicBezTo>
                  <a:pt x="3016872" y="92973"/>
                  <a:pt x="3016815" y="83782"/>
                  <a:pt x="3005604" y="82648"/>
                </a:cubicBezTo>
                <a:cubicBezTo>
                  <a:pt x="3009367" y="86830"/>
                  <a:pt x="3016815" y="90630"/>
                  <a:pt x="3016882" y="95259"/>
                </a:cubicBezTo>
                <a:cubicBezTo>
                  <a:pt x="3006404" y="85134"/>
                  <a:pt x="3011881" y="97755"/>
                  <a:pt x="3016158" y="100013"/>
                </a:cubicBezTo>
                <a:cubicBezTo>
                  <a:pt x="3000185" y="109976"/>
                  <a:pt x="2933252" y="58198"/>
                  <a:pt x="2929900" y="83382"/>
                </a:cubicBezTo>
                <a:lnTo>
                  <a:pt x="2929900" y="78791"/>
                </a:lnTo>
                <a:cubicBezTo>
                  <a:pt x="2926185" y="97546"/>
                  <a:pt x="2932148" y="115757"/>
                  <a:pt x="2920994" y="126121"/>
                </a:cubicBezTo>
                <a:lnTo>
                  <a:pt x="2913545" y="117738"/>
                </a:lnTo>
                <a:lnTo>
                  <a:pt x="2902334" y="125797"/>
                </a:lnTo>
                <a:cubicBezTo>
                  <a:pt x="2894819" y="119701"/>
                  <a:pt x="2898515" y="114710"/>
                  <a:pt x="2898515" y="112414"/>
                </a:cubicBezTo>
                <a:cubicBezTo>
                  <a:pt x="2880255" y="121072"/>
                  <a:pt x="2854776" y="110738"/>
                  <a:pt x="2832659" y="108223"/>
                </a:cubicBezTo>
                <a:lnTo>
                  <a:pt x="2856081" y="159353"/>
                </a:lnTo>
                <a:cubicBezTo>
                  <a:pt x="2837421" y="147542"/>
                  <a:pt x="2803760" y="123568"/>
                  <a:pt x="2800036" y="140027"/>
                </a:cubicBezTo>
                <a:lnTo>
                  <a:pt x="2788825" y="122844"/>
                </a:lnTo>
                <a:cubicBezTo>
                  <a:pt x="2751411" y="90040"/>
                  <a:pt x="2762707" y="137093"/>
                  <a:pt x="2747772" y="127206"/>
                </a:cubicBezTo>
                <a:lnTo>
                  <a:pt x="2728979" y="108490"/>
                </a:lnTo>
                <a:lnTo>
                  <a:pt x="2747677" y="108814"/>
                </a:lnTo>
                <a:cubicBezTo>
                  <a:pt x="2728979" y="99327"/>
                  <a:pt x="2721502" y="93212"/>
                  <a:pt x="2706596" y="81020"/>
                </a:cubicBezTo>
                <a:cubicBezTo>
                  <a:pt x="2706596" y="81210"/>
                  <a:pt x="2706434" y="81343"/>
                  <a:pt x="2706434" y="81524"/>
                </a:cubicBezTo>
                <a:cubicBezTo>
                  <a:pt x="2707462" y="82305"/>
                  <a:pt x="2708119" y="83191"/>
                  <a:pt x="2708262" y="84315"/>
                </a:cubicBezTo>
                <a:lnTo>
                  <a:pt x="2705653" y="84772"/>
                </a:lnTo>
                <a:cubicBezTo>
                  <a:pt x="2703386" y="94097"/>
                  <a:pt x="2693632" y="100498"/>
                  <a:pt x="2680459" y="99879"/>
                </a:cubicBezTo>
                <a:cubicBezTo>
                  <a:pt x="2661752" y="97250"/>
                  <a:pt x="2647121" y="111042"/>
                  <a:pt x="2617251" y="91230"/>
                </a:cubicBezTo>
                <a:lnTo>
                  <a:pt x="2609802" y="110366"/>
                </a:lnTo>
                <a:lnTo>
                  <a:pt x="2587381" y="98965"/>
                </a:lnTo>
                <a:lnTo>
                  <a:pt x="2587381" y="83734"/>
                </a:lnTo>
                <a:cubicBezTo>
                  <a:pt x="2609355" y="84649"/>
                  <a:pt x="2650703" y="78848"/>
                  <a:pt x="2678944" y="78067"/>
                </a:cubicBezTo>
                <a:lnTo>
                  <a:pt x="2679440" y="71114"/>
                </a:lnTo>
                <a:cubicBezTo>
                  <a:pt x="2662695" y="71133"/>
                  <a:pt x="2643645" y="77886"/>
                  <a:pt x="2632586" y="76362"/>
                </a:cubicBezTo>
                <a:cubicBezTo>
                  <a:pt x="2627186" y="73323"/>
                  <a:pt x="2613384" y="57474"/>
                  <a:pt x="2623404" y="47196"/>
                </a:cubicBezTo>
                <a:lnTo>
                  <a:pt x="2613060" y="62103"/>
                </a:lnTo>
                <a:cubicBezTo>
                  <a:pt x="2557158" y="63808"/>
                  <a:pt x="2556805" y="64541"/>
                  <a:pt x="2498465" y="47292"/>
                </a:cubicBezTo>
                <a:lnTo>
                  <a:pt x="2503532" y="54940"/>
                </a:lnTo>
                <a:cubicBezTo>
                  <a:pt x="2491959" y="59436"/>
                  <a:pt x="2480424" y="63808"/>
                  <a:pt x="2477205" y="51416"/>
                </a:cubicBezTo>
                <a:cubicBezTo>
                  <a:pt x="2442182" y="48901"/>
                  <a:pt x="2405891" y="39300"/>
                  <a:pt x="2383146" y="20002"/>
                </a:cubicBezTo>
                <a:lnTo>
                  <a:pt x="2378164" y="37957"/>
                </a:lnTo>
                <a:cubicBezTo>
                  <a:pt x="2370763" y="36966"/>
                  <a:pt x="2359676" y="9839"/>
                  <a:pt x="2356075" y="34976"/>
                </a:cubicBezTo>
                <a:lnTo>
                  <a:pt x="2340274" y="42901"/>
                </a:lnTo>
                <a:cubicBezTo>
                  <a:pt x="2330167" y="41529"/>
                  <a:pt x="2323967" y="51787"/>
                  <a:pt x="2312461" y="41481"/>
                </a:cubicBezTo>
                <a:cubicBezTo>
                  <a:pt x="2312461" y="41462"/>
                  <a:pt x="2312461" y="41472"/>
                  <a:pt x="2312461" y="41472"/>
                </a:cubicBezTo>
                <a:cubicBezTo>
                  <a:pt x="2312432" y="41424"/>
                  <a:pt x="2312394" y="41424"/>
                  <a:pt x="2312394" y="41424"/>
                </a:cubicBezTo>
                <a:cubicBezTo>
                  <a:pt x="2311689" y="40786"/>
                  <a:pt x="2310937" y="40110"/>
                  <a:pt x="2310222" y="39310"/>
                </a:cubicBezTo>
                <a:cubicBezTo>
                  <a:pt x="2310222" y="39862"/>
                  <a:pt x="2310289" y="40329"/>
                  <a:pt x="2310346" y="40805"/>
                </a:cubicBezTo>
                <a:cubicBezTo>
                  <a:pt x="2287467" y="32871"/>
                  <a:pt x="2310574" y="56893"/>
                  <a:pt x="2284371" y="46558"/>
                </a:cubicBezTo>
                <a:cubicBezTo>
                  <a:pt x="2275961" y="33795"/>
                  <a:pt x="2275075" y="69342"/>
                  <a:pt x="2262302" y="65265"/>
                </a:cubicBezTo>
                <a:lnTo>
                  <a:pt x="2249481" y="39519"/>
                </a:lnTo>
                <a:cubicBezTo>
                  <a:pt x="2226345" y="24746"/>
                  <a:pt x="2222392" y="50568"/>
                  <a:pt x="2188874" y="50654"/>
                </a:cubicBezTo>
                <a:cubicBezTo>
                  <a:pt x="2172777" y="41481"/>
                  <a:pt x="2165004" y="19507"/>
                  <a:pt x="2175662" y="0"/>
                </a:cubicBezTo>
                <a:cubicBezTo>
                  <a:pt x="2161004" y="23612"/>
                  <a:pt x="2168995" y="15392"/>
                  <a:pt x="2149554" y="26718"/>
                </a:cubicBezTo>
                <a:cubicBezTo>
                  <a:pt x="2146564" y="17012"/>
                  <a:pt x="2148631" y="14954"/>
                  <a:pt x="2152926" y="6229"/>
                </a:cubicBezTo>
                <a:cubicBezTo>
                  <a:pt x="2135658" y="-5144"/>
                  <a:pt x="2142268" y="15002"/>
                  <a:pt x="2129247" y="14421"/>
                </a:cubicBezTo>
                <a:cubicBezTo>
                  <a:pt x="2125466" y="32709"/>
                  <a:pt x="2121103" y="61817"/>
                  <a:pt x="2116874" y="62998"/>
                </a:cubicBezTo>
                <a:lnTo>
                  <a:pt x="2121913" y="68704"/>
                </a:lnTo>
                <a:cubicBezTo>
                  <a:pt x="2108130" y="78467"/>
                  <a:pt x="2093071" y="83029"/>
                  <a:pt x="2077041" y="73857"/>
                </a:cubicBezTo>
                <a:lnTo>
                  <a:pt x="2077641" y="64665"/>
                </a:lnTo>
                <a:lnTo>
                  <a:pt x="2060582" y="69323"/>
                </a:lnTo>
                <a:lnTo>
                  <a:pt x="2059505" y="57560"/>
                </a:lnTo>
                <a:lnTo>
                  <a:pt x="2035150" y="61208"/>
                </a:lnTo>
                <a:lnTo>
                  <a:pt x="2038493" y="64379"/>
                </a:lnTo>
                <a:cubicBezTo>
                  <a:pt x="2032768" y="65932"/>
                  <a:pt x="2013995" y="69980"/>
                  <a:pt x="2003260" y="63837"/>
                </a:cubicBezTo>
                <a:lnTo>
                  <a:pt x="2003650" y="57302"/>
                </a:lnTo>
                <a:cubicBezTo>
                  <a:pt x="1973351" y="36919"/>
                  <a:pt x="1948377" y="63627"/>
                  <a:pt x="1912896" y="65780"/>
                </a:cubicBezTo>
                <a:lnTo>
                  <a:pt x="1917554" y="52445"/>
                </a:lnTo>
                <a:cubicBezTo>
                  <a:pt x="1905467" y="39186"/>
                  <a:pt x="1914239" y="72971"/>
                  <a:pt x="1899838" y="66342"/>
                </a:cubicBezTo>
                <a:lnTo>
                  <a:pt x="1899123" y="49959"/>
                </a:lnTo>
                <a:cubicBezTo>
                  <a:pt x="1886436" y="71495"/>
                  <a:pt x="1882730" y="45387"/>
                  <a:pt x="1873996" y="37243"/>
                </a:cubicBezTo>
                <a:lnTo>
                  <a:pt x="1878083" y="58703"/>
                </a:lnTo>
                <a:lnTo>
                  <a:pt x="1861623" y="54178"/>
                </a:lnTo>
                <a:cubicBezTo>
                  <a:pt x="1843497" y="47063"/>
                  <a:pt x="1850508" y="27060"/>
                  <a:pt x="1853156" y="15811"/>
                </a:cubicBezTo>
                <a:lnTo>
                  <a:pt x="1840821" y="32728"/>
                </a:lnTo>
                <a:lnTo>
                  <a:pt x="1838411" y="13783"/>
                </a:lnTo>
                <a:cubicBezTo>
                  <a:pt x="1829391" y="35823"/>
                  <a:pt x="1829391" y="10239"/>
                  <a:pt x="1813589" y="22060"/>
                </a:cubicBezTo>
                <a:cubicBezTo>
                  <a:pt x="1812293" y="14897"/>
                  <a:pt x="1816284" y="10782"/>
                  <a:pt x="1810912" y="7734"/>
                </a:cubicBezTo>
                <a:lnTo>
                  <a:pt x="1784861" y="34452"/>
                </a:lnTo>
                <a:lnTo>
                  <a:pt x="1800578" y="22612"/>
                </a:lnTo>
                <a:lnTo>
                  <a:pt x="1798663" y="50301"/>
                </a:lnTo>
                <a:cubicBezTo>
                  <a:pt x="1782299" y="71314"/>
                  <a:pt x="1776489" y="47282"/>
                  <a:pt x="1764802" y="55007"/>
                </a:cubicBezTo>
                <a:lnTo>
                  <a:pt x="1772850" y="46777"/>
                </a:lnTo>
                <a:cubicBezTo>
                  <a:pt x="1753772" y="53502"/>
                  <a:pt x="1752753" y="41719"/>
                  <a:pt x="1741989" y="35585"/>
                </a:cubicBezTo>
                <a:cubicBezTo>
                  <a:pt x="1745332" y="40729"/>
                  <a:pt x="1750438" y="48377"/>
                  <a:pt x="1742713" y="51997"/>
                </a:cubicBezTo>
                <a:cubicBezTo>
                  <a:pt x="1737046" y="53521"/>
                  <a:pt x="1739637" y="42262"/>
                  <a:pt x="1734283" y="39205"/>
                </a:cubicBezTo>
                <a:cubicBezTo>
                  <a:pt x="1732998" y="57655"/>
                  <a:pt x="1719320" y="67418"/>
                  <a:pt x="1706909" y="58731"/>
                </a:cubicBezTo>
                <a:cubicBezTo>
                  <a:pt x="1707061" y="56102"/>
                  <a:pt x="1707328" y="53569"/>
                  <a:pt x="1708137" y="51892"/>
                </a:cubicBezTo>
                <a:cubicBezTo>
                  <a:pt x="1704975" y="54883"/>
                  <a:pt x="1703337" y="59636"/>
                  <a:pt x="1697822" y="55197"/>
                </a:cubicBezTo>
                <a:lnTo>
                  <a:pt x="1701070" y="34690"/>
                </a:lnTo>
                <a:lnTo>
                  <a:pt x="1690459" y="54207"/>
                </a:lnTo>
                <a:cubicBezTo>
                  <a:pt x="1683391" y="48596"/>
                  <a:pt x="1673076" y="63465"/>
                  <a:pt x="1674000" y="49635"/>
                </a:cubicBezTo>
                <a:lnTo>
                  <a:pt x="1678019" y="45529"/>
                </a:lnTo>
                <a:lnTo>
                  <a:pt x="1624441" y="40576"/>
                </a:lnTo>
                <a:lnTo>
                  <a:pt x="1623698" y="24174"/>
                </a:lnTo>
                <a:cubicBezTo>
                  <a:pt x="1618402" y="46739"/>
                  <a:pt x="1594523" y="15592"/>
                  <a:pt x="1596276" y="43767"/>
                </a:cubicBezTo>
                <a:cubicBezTo>
                  <a:pt x="1586170" y="28413"/>
                  <a:pt x="1556490" y="54626"/>
                  <a:pt x="1562433" y="22850"/>
                </a:cubicBezTo>
                <a:cubicBezTo>
                  <a:pt x="1527239" y="20403"/>
                  <a:pt x="1508217" y="50968"/>
                  <a:pt x="1465431" y="35509"/>
                </a:cubicBezTo>
                <a:cubicBezTo>
                  <a:pt x="1450191" y="8534"/>
                  <a:pt x="1408433" y="17269"/>
                  <a:pt x="1380973" y="14421"/>
                </a:cubicBezTo>
                <a:cubicBezTo>
                  <a:pt x="1327290" y="25698"/>
                  <a:pt x="1292600" y="35852"/>
                  <a:pt x="1237726" y="44491"/>
                </a:cubicBezTo>
                <a:cubicBezTo>
                  <a:pt x="1204732" y="6848"/>
                  <a:pt x="1155411" y="57445"/>
                  <a:pt x="1119902" y="36185"/>
                </a:cubicBezTo>
                <a:lnTo>
                  <a:pt x="1110177" y="51140"/>
                </a:lnTo>
                <a:cubicBezTo>
                  <a:pt x="1086574" y="27337"/>
                  <a:pt x="1050531" y="56464"/>
                  <a:pt x="1017413" y="33252"/>
                </a:cubicBezTo>
                <a:cubicBezTo>
                  <a:pt x="1009298" y="39795"/>
                  <a:pt x="1005040" y="41862"/>
                  <a:pt x="1003154" y="42396"/>
                </a:cubicBezTo>
                <a:cubicBezTo>
                  <a:pt x="1004659" y="43110"/>
                  <a:pt x="1006935" y="45949"/>
                  <a:pt x="1007659" y="55435"/>
                </a:cubicBezTo>
                <a:cubicBezTo>
                  <a:pt x="998210" y="48768"/>
                  <a:pt x="979075" y="57112"/>
                  <a:pt x="980437" y="38157"/>
                </a:cubicBezTo>
                <a:lnTo>
                  <a:pt x="982837" y="36204"/>
                </a:lnTo>
                <a:cubicBezTo>
                  <a:pt x="984228" y="17240"/>
                  <a:pt x="954138" y="45063"/>
                  <a:pt x="943585" y="28642"/>
                </a:cubicBezTo>
                <a:lnTo>
                  <a:pt x="949366" y="48958"/>
                </a:lnTo>
                <a:lnTo>
                  <a:pt x="931450" y="45529"/>
                </a:lnTo>
                <a:lnTo>
                  <a:pt x="936241" y="41624"/>
                </a:lnTo>
                <a:cubicBezTo>
                  <a:pt x="858441" y="86715"/>
                  <a:pt x="823284" y="22269"/>
                  <a:pt x="750218" y="63455"/>
                </a:cubicBezTo>
                <a:cubicBezTo>
                  <a:pt x="759905" y="41291"/>
                  <a:pt x="735816" y="75095"/>
                  <a:pt x="734863" y="50873"/>
                </a:cubicBezTo>
                <a:cubicBezTo>
                  <a:pt x="716442" y="20403"/>
                  <a:pt x="700726" y="57445"/>
                  <a:pt x="685619" y="65570"/>
                </a:cubicBezTo>
                <a:cubicBezTo>
                  <a:pt x="685619" y="66761"/>
                  <a:pt x="685438" y="68151"/>
                  <a:pt x="684571" y="70018"/>
                </a:cubicBezTo>
                <a:lnTo>
                  <a:pt x="658159" y="67123"/>
                </a:lnTo>
                <a:cubicBezTo>
                  <a:pt x="673932" y="36490"/>
                  <a:pt x="639147" y="92526"/>
                  <a:pt x="653625" y="66465"/>
                </a:cubicBezTo>
                <a:cubicBezTo>
                  <a:pt x="584759" y="43558"/>
                  <a:pt x="494900" y="66894"/>
                  <a:pt x="415185" y="56331"/>
                </a:cubicBezTo>
                <a:lnTo>
                  <a:pt x="418681" y="64208"/>
                </a:lnTo>
                <a:cubicBezTo>
                  <a:pt x="398459" y="62703"/>
                  <a:pt x="373313" y="72266"/>
                  <a:pt x="357978" y="59674"/>
                </a:cubicBezTo>
                <a:cubicBezTo>
                  <a:pt x="342624" y="47120"/>
                  <a:pt x="324421" y="79677"/>
                  <a:pt x="318468" y="80924"/>
                </a:cubicBezTo>
                <a:cubicBezTo>
                  <a:pt x="301657" y="94488"/>
                  <a:pt x="286360" y="67523"/>
                  <a:pt x="293580" y="68904"/>
                </a:cubicBezTo>
                <a:cubicBezTo>
                  <a:pt x="275596" y="72666"/>
                  <a:pt x="258699" y="100641"/>
                  <a:pt x="233753" y="88640"/>
                </a:cubicBezTo>
                <a:cubicBezTo>
                  <a:pt x="225228" y="62674"/>
                  <a:pt x="165687" y="114119"/>
                  <a:pt x="164944" y="84858"/>
                </a:cubicBezTo>
                <a:lnTo>
                  <a:pt x="164668" y="87325"/>
                </a:lnTo>
                <a:cubicBezTo>
                  <a:pt x="132721" y="66723"/>
                  <a:pt x="102575" y="101775"/>
                  <a:pt x="68170" y="83125"/>
                </a:cubicBezTo>
                <a:cubicBezTo>
                  <a:pt x="68170" y="83125"/>
                  <a:pt x="68828" y="80972"/>
                  <a:pt x="69990" y="79010"/>
                </a:cubicBezTo>
                <a:lnTo>
                  <a:pt x="0" y="167802"/>
                </a:lnTo>
                <a:lnTo>
                  <a:pt x="19945" y="265500"/>
                </a:lnTo>
                <a:lnTo>
                  <a:pt x="80648" y="344843"/>
                </a:lnTo>
                <a:lnTo>
                  <a:pt x="245145" y="327641"/>
                </a:lnTo>
                <a:lnTo>
                  <a:pt x="376438" y="358664"/>
                </a:lnTo>
                <a:lnTo>
                  <a:pt x="695954" y="348167"/>
                </a:lnTo>
                <a:lnTo>
                  <a:pt x="718776" y="326126"/>
                </a:lnTo>
                <a:cubicBezTo>
                  <a:pt x="781564" y="364665"/>
                  <a:pt x="862079" y="320335"/>
                  <a:pt x="929716" y="347843"/>
                </a:cubicBezTo>
                <a:lnTo>
                  <a:pt x="931116" y="328870"/>
                </a:lnTo>
                <a:cubicBezTo>
                  <a:pt x="950176" y="327746"/>
                  <a:pt x="948880" y="339500"/>
                  <a:pt x="953595" y="342814"/>
                </a:cubicBezTo>
                <a:cubicBezTo>
                  <a:pt x="1130980" y="338614"/>
                  <a:pt x="1313593" y="313334"/>
                  <a:pt x="1473184" y="337252"/>
                </a:cubicBezTo>
                <a:cubicBezTo>
                  <a:pt x="1488567" y="349796"/>
                  <a:pt x="1535383" y="342414"/>
                  <a:pt x="1547451" y="355682"/>
                </a:cubicBezTo>
                <a:cubicBezTo>
                  <a:pt x="1599286" y="332470"/>
                  <a:pt x="1654207" y="332699"/>
                  <a:pt x="1706109" y="335089"/>
                </a:cubicBezTo>
                <a:lnTo>
                  <a:pt x="1704146" y="337175"/>
                </a:lnTo>
                <a:lnTo>
                  <a:pt x="1728597" y="333518"/>
                </a:lnTo>
                <a:cubicBezTo>
                  <a:pt x="1729635" y="335070"/>
                  <a:pt x="1729759" y="337328"/>
                  <a:pt x="1728978" y="338785"/>
                </a:cubicBezTo>
                <a:cubicBezTo>
                  <a:pt x="1756553" y="321983"/>
                  <a:pt x="1799996" y="338604"/>
                  <a:pt x="1833763" y="345443"/>
                </a:cubicBezTo>
                <a:lnTo>
                  <a:pt x="1831791" y="347510"/>
                </a:lnTo>
                <a:cubicBezTo>
                  <a:pt x="2028797" y="350958"/>
                  <a:pt x="2211696" y="315544"/>
                  <a:pt x="2407082" y="342024"/>
                </a:cubicBezTo>
                <a:cubicBezTo>
                  <a:pt x="2497922" y="372980"/>
                  <a:pt x="2603611" y="330251"/>
                  <a:pt x="2707834" y="356035"/>
                </a:cubicBezTo>
                <a:cubicBezTo>
                  <a:pt x="2726979" y="374923"/>
                  <a:pt x="2937843" y="360750"/>
                  <a:pt x="2956474" y="35187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3" name="그래픽 25" descr="붓놀림">
            <a:extLst>
              <a:ext uri="{FF2B5EF4-FFF2-40B4-BE49-F238E27FC236}">
                <a16:creationId xmlns:a16="http://schemas.microsoft.com/office/drawing/2014/main" id="{2C57E90D-7C94-4895-B4D5-CBE1213E4F6F}"/>
              </a:ext>
            </a:extLst>
          </p:cNvPr>
          <p:cNvSpPr/>
          <p:nvPr/>
        </p:nvSpPr>
        <p:spPr>
          <a:xfrm>
            <a:off x="7291146" y="3781797"/>
            <a:ext cx="4459696" cy="475191"/>
          </a:xfrm>
          <a:custGeom>
            <a:avLst/>
            <a:gdLst>
              <a:gd name="connsiteX0" fmla="*/ 2956474 w 3429009"/>
              <a:gd name="connsiteY0" fmla="*/ 351872 h 365369"/>
              <a:gd name="connsiteX1" fmla="*/ 2932033 w 3429009"/>
              <a:gd name="connsiteY1" fmla="*/ 328822 h 365369"/>
              <a:gd name="connsiteX2" fmla="*/ 3114275 w 3429009"/>
              <a:gd name="connsiteY2" fmla="*/ 322736 h 365369"/>
              <a:gd name="connsiteX3" fmla="*/ 3110560 w 3429009"/>
              <a:gd name="connsiteY3" fmla="*/ 327727 h 365369"/>
              <a:gd name="connsiteX4" fmla="*/ 3233861 w 3429009"/>
              <a:gd name="connsiteY4" fmla="*/ 344519 h 365369"/>
              <a:gd name="connsiteX5" fmla="*/ 3233861 w 3429009"/>
              <a:gd name="connsiteY5" fmla="*/ 346824 h 365369"/>
              <a:gd name="connsiteX6" fmla="*/ 3245072 w 3429009"/>
              <a:gd name="connsiteY6" fmla="*/ 347958 h 365369"/>
              <a:gd name="connsiteX7" fmla="*/ 3226403 w 3429009"/>
              <a:gd name="connsiteY7" fmla="*/ 333842 h 365369"/>
              <a:gd name="connsiteX8" fmla="*/ 3262275 w 3429009"/>
              <a:gd name="connsiteY8" fmla="*/ 315487 h 365369"/>
              <a:gd name="connsiteX9" fmla="*/ 3266837 w 3429009"/>
              <a:gd name="connsiteY9" fmla="*/ 326460 h 365369"/>
              <a:gd name="connsiteX10" fmla="*/ 3303413 w 3429009"/>
              <a:gd name="connsiteY10" fmla="*/ 322602 h 365369"/>
              <a:gd name="connsiteX11" fmla="*/ 3314624 w 3429009"/>
              <a:gd name="connsiteY11" fmla="*/ 337490 h 365369"/>
              <a:gd name="connsiteX12" fmla="*/ 3350609 w 3429009"/>
              <a:gd name="connsiteY12" fmla="*/ 315496 h 365369"/>
              <a:gd name="connsiteX13" fmla="*/ 3361754 w 3429009"/>
              <a:gd name="connsiteY13" fmla="*/ 291322 h 365369"/>
              <a:gd name="connsiteX14" fmla="*/ 3369450 w 3429009"/>
              <a:gd name="connsiteY14" fmla="*/ 301781 h 365369"/>
              <a:gd name="connsiteX15" fmla="*/ 3429010 w 3429009"/>
              <a:gd name="connsiteY15" fmla="*/ 281950 h 365369"/>
              <a:gd name="connsiteX16" fmla="*/ 3340703 w 3429009"/>
              <a:gd name="connsiteY16" fmla="*/ 212741 h 365369"/>
              <a:gd name="connsiteX17" fmla="*/ 3342370 w 3429009"/>
              <a:gd name="connsiteY17" fmla="*/ 202740 h 365369"/>
              <a:gd name="connsiteX18" fmla="*/ 3340703 w 3429009"/>
              <a:gd name="connsiteY18" fmla="*/ 208169 h 365369"/>
              <a:gd name="connsiteX19" fmla="*/ 3318205 w 3429009"/>
              <a:gd name="connsiteY19" fmla="*/ 185271 h 365369"/>
              <a:gd name="connsiteX20" fmla="*/ 3318643 w 3429009"/>
              <a:gd name="connsiteY20" fmla="*/ 189090 h 365369"/>
              <a:gd name="connsiteX21" fmla="*/ 3319606 w 3429009"/>
              <a:gd name="connsiteY21" fmla="*/ 187252 h 365369"/>
              <a:gd name="connsiteX22" fmla="*/ 3319091 w 3429009"/>
              <a:gd name="connsiteY22" fmla="*/ 192738 h 365369"/>
              <a:gd name="connsiteX23" fmla="*/ 3314500 w 3429009"/>
              <a:gd name="connsiteY23" fmla="*/ 197177 h 365369"/>
              <a:gd name="connsiteX24" fmla="*/ 3315281 w 3429009"/>
              <a:gd name="connsiteY24" fmla="*/ 195739 h 365369"/>
              <a:gd name="connsiteX25" fmla="*/ 3293488 w 3429009"/>
              <a:gd name="connsiteY25" fmla="*/ 194605 h 365369"/>
              <a:gd name="connsiteX26" fmla="*/ 3293393 w 3429009"/>
              <a:gd name="connsiteY26" fmla="*/ 183109 h 365369"/>
              <a:gd name="connsiteX27" fmla="*/ 3203724 w 3429009"/>
              <a:gd name="connsiteY27" fmla="*/ 148990 h 365369"/>
              <a:gd name="connsiteX28" fmla="*/ 3151403 w 3429009"/>
              <a:gd name="connsiteY28" fmla="*/ 145323 h 365369"/>
              <a:gd name="connsiteX29" fmla="*/ 3121495 w 3429009"/>
              <a:gd name="connsiteY29" fmla="*/ 118634 h 365369"/>
              <a:gd name="connsiteX30" fmla="*/ 3117771 w 3429009"/>
              <a:gd name="connsiteY30" fmla="*/ 132807 h 365369"/>
              <a:gd name="connsiteX31" fmla="*/ 3095349 w 3429009"/>
              <a:gd name="connsiteY31" fmla="*/ 116815 h 365369"/>
              <a:gd name="connsiteX32" fmla="*/ 3098921 w 3429009"/>
              <a:gd name="connsiteY32" fmla="*/ 104061 h 365369"/>
              <a:gd name="connsiteX33" fmla="*/ 3043018 w 3429009"/>
              <a:gd name="connsiteY33" fmla="*/ 103956 h 365369"/>
              <a:gd name="connsiteX34" fmla="*/ 3005604 w 3429009"/>
              <a:gd name="connsiteY34" fmla="*/ 82648 h 365369"/>
              <a:gd name="connsiteX35" fmla="*/ 3016882 w 3429009"/>
              <a:gd name="connsiteY35" fmla="*/ 95259 h 365369"/>
              <a:gd name="connsiteX36" fmla="*/ 3016158 w 3429009"/>
              <a:gd name="connsiteY36" fmla="*/ 100013 h 365369"/>
              <a:gd name="connsiteX37" fmla="*/ 2929900 w 3429009"/>
              <a:gd name="connsiteY37" fmla="*/ 83382 h 365369"/>
              <a:gd name="connsiteX38" fmla="*/ 2929900 w 3429009"/>
              <a:gd name="connsiteY38" fmla="*/ 78791 h 365369"/>
              <a:gd name="connsiteX39" fmla="*/ 2920994 w 3429009"/>
              <a:gd name="connsiteY39" fmla="*/ 126121 h 365369"/>
              <a:gd name="connsiteX40" fmla="*/ 2913545 w 3429009"/>
              <a:gd name="connsiteY40" fmla="*/ 117738 h 365369"/>
              <a:gd name="connsiteX41" fmla="*/ 2902334 w 3429009"/>
              <a:gd name="connsiteY41" fmla="*/ 125797 h 365369"/>
              <a:gd name="connsiteX42" fmla="*/ 2898515 w 3429009"/>
              <a:gd name="connsiteY42" fmla="*/ 112414 h 365369"/>
              <a:gd name="connsiteX43" fmla="*/ 2832659 w 3429009"/>
              <a:gd name="connsiteY43" fmla="*/ 108223 h 365369"/>
              <a:gd name="connsiteX44" fmla="*/ 2856081 w 3429009"/>
              <a:gd name="connsiteY44" fmla="*/ 159353 h 365369"/>
              <a:gd name="connsiteX45" fmla="*/ 2800036 w 3429009"/>
              <a:gd name="connsiteY45" fmla="*/ 140027 h 365369"/>
              <a:gd name="connsiteX46" fmla="*/ 2788825 w 3429009"/>
              <a:gd name="connsiteY46" fmla="*/ 122844 h 365369"/>
              <a:gd name="connsiteX47" fmla="*/ 2747772 w 3429009"/>
              <a:gd name="connsiteY47" fmla="*/ 127206 h 365369"/>
              <a:gd name="connsiteX48" fmla="*/ 2728979 w 3429009"/>
              <a:gd name="connsiteY48" fmla="*/ 108490 h 365369"/>
              <a:gd name="connsiteX49" fmla="*/ 2747677 w 3429009"/>
              <a:gd name="connsiteY49" fmla="*/ 108814 h 365369"/>
              <a:gd name="connsiteX50" fmla="*/ 2706596 w 3429009"/>
              <a:gd name="connsiteY50" fmla="*/ 81020 h 365369"/>
              <a:gd name="connsiteX51" fmla="*/ 2706434 w 3429009"/>
              <a:gd name="connsiteY51" fmla="*/ 81524 h 365369"/>
              <a:gd name="connsiteX52" fmla="*/ 2708262 w 3429009"/>
              <a:gd name="connsiteY52" fmla="*/ 84315 h 365369"/>
              <a:gd name="connsiteX53" fmla="*/ 2705653 w 3429009"/>
              <a:gd name="connsiteY53" fmla="*/ 84772 h 365369"/>
              <a:gd name="connsiteX54" fmla="*/ 2680459 w 3429009"/>
              <a:gd name="connsiteY54" fmla="*/ 99879 h 365369"/>
              <a:gd name="connsiteX55" fmla="*/ 2617251 w 3429009"/>
              <a:gd name="connsiteY55" fmla="*/ 91230 h 365369"/>
              <a:gd name="connsiteX56" fmla="*/ 2609802 w 3429009"/>
              <a:gd name="connsiteY56" fmla="*/ 110366 h 365369"/>
              <a:gd name="connsiteX57" fmla="*/ 2587381 w 3429009"/>
              <a:gd name="connsiteY57" fmla="*/ 98965 h 365369"/>
              <a:gd name="connsiteX58" fmla="*/ 2587381 w 3429009"/>
              <a:gd name="connsiteY58" fmla="*/ 83734 h 365369"/>
              <a:gd name="connsiteX59" fmla="*/ 2678944 w 3429009"/>
              <a:gd name="connsiteY59" fmla="*/ 78067 h 365369"/>
              <a:gd name="connsiteX60" fmla="*/ 2679440 w 3429009"/>
              <a:gd name="connsiteY60" fmla="*/ 71114 h 365369"/>
              <a:gd name="connsiteX61" fmla="*/ 2632586 w 3429009"/>
              <a:gd name="connsiteY61" fmla="*/ 76362 h 365369"/>
              <a:gd name="connsiteX62" fmla="*/ 2623404 w 3429009"/>
              <a:gd name="connsiteY62" fmla="*/ 47196 h 365369"/>
              <a:gd name="connsiteX63" fmla="*/ 2613060 w 3429009"/>
              <a:gd name="connsiteY63" fmla="*/ 62103 h 365369"/>
              <a:gd name="connsiteX64" fmla="*/ 2498465 w 3429009"/>
              <a:gd name="connsiteY64" fmla="*/ 47292 h 365369"/>
              <a:gd name="connsiteX65" fmla="*/ 2503532 w 3429009"/>
              <a:gd name="connsiteY65" fmla="*/ 54940 h 365369"/>
              <a:gd name="connsiteX66" fmla="*/ 2477205 w 3429009"/>
              <a:gd name="connsiteY66" fmla="*/ 51416 h 365369"/>
              <a:gd name="connsiteX67" fmla="*/ 2383146 w 3429009"/>
              <a:gd name="connsiteY67" fmla="*/ 20002 h 365369"/>
              <a:gd name="connsiteX68" fmla="*/ 2378164 w 3429009"/>
              <a:gd name="connsiteY68" fmla="*/ 37957 h 365369"/>
              <a:gd name="connsiteX69" fmla="*/ 2356075 w 3429009"/>
              <a:gd name="connsiteY69" fmla="*/ 34976 h 365369"/>
              <a:gd name="connsiteX70" fmla="*/ 2340274 w 3429009"/>
              <a:gd name="connsiteY70" fmla="*/ 42901 h 365369"/>
              <a:gd name="connsiteX71" fmla="*/ 2312461 w 3429009"/>
              <a:gd name="connsiteY71" fmla="*/ 41481 h 365369"/>
              <a:gd name="connsiteX72" fmla="*/ 2312461 w 3429009"/>
              <a:gd name="connsiteY72" fmla="*/ 41472 h 365369"/>
              <a:gd name="connsiteX73" fmla="*/ 2312394 w 3429009"/>
              <a:gd name="connsiteY73" fmla="*/ 41424 h 365369"/>
              <a:gd name="connsiteX74" fmla="*/ 2310222 w 3429009"/>
              <a:gd name="connsiteY74" fmla="*/ 39310 h 365369"/>
              <a:gd name="connsiteX75" fmla="*/ 2310346 w 3429009"/>
              <a:gd name="connsiteY75" fmla="*/ 40805 h 365369"/>
              <a:gd name="connsiteX76" fmla="*/ 2284371 w 3429009"/>
              <a:gd name="connsiteY76" fmla="*/ 46558 h 365369"/>
              <a:gd name="connsiteX77" fmla="*/ 2262302 w 3429009"/>
              <a:gd name="connsiteY77" fmla="*/ 65265 h 365369"/>
              <a:gd name="connsiteX78" fmla="*/ 2249481 w 3429009"/>
              <a:gd name="connsiteY78" fmla="*/ 39519 h 365369"/>
              <a:gd name="connsiteX79" fmla="*/ 2188874 w 3429009"/>
              <a:gd name="connsiteY79" fmla="*/ 50654 h 365369"/>
              <a:gd name="connsiteX80" fmla="*/ 2175662 w 3429009"/>
              <a:gd name="connsiteY80" fmla="*/ 0 h 365369"/>
              <a:gd name="connsiteX81" fmla="*/ 2149554 w 3429009"/>
              <a:gd name="connsiteY81" fmla="*/ 26718 h 365369"/>
              <a:gd name="connsiteX82" fmla="*/ 2152926 w 3429009"/>
              <a:gd name="connsiteY82" fmla="*/ 6229 h 365369"/>
              <a:gd name="connsiteX83" fmla="*/ 2129247 w 3429009"/>
              <a:gd name="connsiteY83" fmla="*/ 14421 h 365369"/>
              <a:gd name="connsiteX84" fmla="*/ 2116874 w 3429009"/>
              <a:gd name="connsiteY84" fmla="*/ 62998 h 365369"/>
              <a:gd name="connsiteX85" fmla="*/ 2121913 w 3429009"/>
              <a:gd name="connsiteY85" fmla="*/ 68704 h 365369"/>
              <a:gd name="connsiteX86" fmla="*/ 2077041 w 3429009"/>
              <a:gd name="connsiteY86" fmla="*/ 73857 h 365369"/>
              <a:gd name="connsiteX87" fmla="*/ 2077641 w 3429009"/>
              <a:gd name="connsiteY87" fmla="*/ 64665 h 365369"/>
              <a:gd name="connsiteX88" fmla="*/ 2060582 w 3429009"/>
              <a:gd name="connsiteY88" fmla="*/ 69323 h 365369"/>
              <a:gd name="connsiteX89" fmla="*/ 2059505 w 3429009"/>
              <a:gd name="connsiteY89" fmla="*/ 57560 h 365369"/>
              <a:gd name="connsiteX90" fmla="*/ 2035150 w 3429009"/>
              <a:gd name="connsiteY90" fmla="*/ 61208 h 365369"/>
              <a:gd name="connsiteX91" fmla="*/ 2038493 w 3429009"/>
              <a:gd name="connsiteY91" fmla="*/ 64379 h 365369"/>
              <a:gd name="connsiteX92" fmla="*/ 2003260 w 3429009"/>
              <a:gd name="connsiteY92" fmla="*/ 63837 h 365369"/>
              <a:gd name="connsiteX93" fmla="*/ 2003650 w 3429009"/>
              <a:gd name="connsiteY93" fmla="*/ 57302 h 365369"/>
              <a:gd name="connsiteX94" fmla="*/ 1912896 w 3429009"/>
              <a:gd name="connsiteY94" fmla="*/ 65780 h 365369"/>
              <a:gd name="connsiteX95" fmla="*/ 1917554 w 3429009"/>
              <a:gd name="connsiteY95" fmla="*/ 52445 h 365369"/>
              <a:gd name="connsiteX96" fmla="*/ 1899838 w 3429009"/>
              <a:gd name="connsiteY96" fmla="*/ 66342 h 365369"/>
              <a:gd name="connsiteX97" fmla="*/ 1899123 w 3429009"/>
              <a:gd name="connsiteY97" fmla="*/ 49959 h 365369"/>
              <a:gd name="connsiteX98" fmla="*/ 1873996 w 3429009"/>
              <a:gd name="connsiteY98" fmla="*/ 37243 h 365369"/>
              <a:gd name="connsiteX99" fmla="*/ 1878083 w 3429009"/>
              <a:gd name="connsiteY99" fmla="*/ 58703 h 365369"/>
              <a:gd name="connsiteX100" fmla="*/ 1861623 w 3429009"/>
              <a:gd name="connsiteY100" fmla="*/ 54178 h 365369"/>
              <a:gd name="connsiteX101" fmla="*/ 1853156 w 3429009"/>
              <a:gd name="connsiteY101" fmla="*/ 15811 h 365369"/>
              <a:gd name="connsiteX102" fmla="*/ 1840821 w 3429009"/>
              <a:gd name="connsiteY102" fmla="*/ 32728 h 365369"/>
              <a:gd name="connsiteX103" fmla="*/ 1838411 w 3429009"/>
              <a:gd name="connsiteY103" fmla="*/ 13783 h 365369"/>
              <a:gd name="connsiteX104" fmla="*/ 1813589 w 3429009"/>
              <a:gd name="connsiteY104" fmla="*/ 22060 h 365369"/>
              <a:gd name="connsiteX105" fmla="*/ 1810912 w 3429009"/>
              <a:gd name="connsiteY105" fmla="*/ 7734 h 365369"/>
              <a:gd name="connsiteX106" fmla="*/ 1784861 w 3429009"/>
              <a:gd name="connsiteY106" fmla="*/ 34452 h 365369"/>
              <a:gd name="connsiteX107" fmla="*/ 1800578 w 3429009"/>
              <a:gd name="connsiteY107" fmla="*/ 22612 h 365369"/>
              <a:gd name="connsiteX108" fmla="*/ 1798663 w 3429009"/>
              <a:gd name="connsiteY108" fmla="*/ 50301 h 365369"/>
              <a:gd name="connsiteX109" fmla="*/ 1764802 w 3429009"/>
              <a:gd name="connsiteY109" fmla="*/ 55007 h 365369"/>
              <a:gd name="connsiteX110" fmla="*/ 1772850 w 3429009"/>
              <a:gd name="connsiteY110" fmla="*/ 46777 h 365369"/>
              <a:gd name="connsiteX111" fmla="*/ 1741989 w 3429009"/>
              <a:gd name="connsiteY111" fmla="*/ 35585 h 365369"/>
              <a:gd name="connsiteX112" fmla="*/ 1742713 w 3429009"/>
              <a:gd name="connsiteY112" fmla="*/ 51997 h 365369"/>
              <a:gd name="connsiteX113" fmla="*/ 1734283 w 3429009"/>
              <a:gd name="connsiteY113" fmla="*/ 39205 h 365369"/>
              <a:gd name="connsiteX114" fmla="*/ 1706909 w 3429009"/>
              <a:gd name="connsiteY114" fmla="*/ 58731 h 365369"/>
              <a:gd name="connsiteX115" fmla="*/ 1708137 w 3429009"/>
              <a:gd name="connsiteY115" fmla="*/ 51892 h 365369"/>
              <a:gd name="connsiteX116" fmla="*/ 1697822 w 3429009"/>
              <a:gd name="connsiteY116" fmla="*/ 55197 h 365369"/>
              <a:gd name="connsiteX117" fmla="*/ 1701070 w 3429009"/>
              <a:gd name="connsiteY117" fmla="*/ 34690 h 365369"/>
              <a:gd name="connsiteX118" fmla="*/ 1690459 w 3429009"/>
              <a:gd name="connsiteY118" fmla="*/ 54207 h 365369"/>
              <a:gd name="connsiteX119" fmla="*/ 1674000 w 3429009"/>
              <a:gd name="connsiteY119" fmla="*/ 49635 h 365369"/>
              <a:gd name="connsiteX120" fmla="*/ 1678019 w 3429009"/>
              <a:gd name="connsiteY120" fmla="*/ 45529 h 365369"/>
              <a:gd name="connsiteX121" fmla="*/ 1624441 w 3429009"/>
              <a:gd name="connsiteY121" fmla="*/ 40576 h 365369"/>
              <a:gd name="connsiteX122" fmla="*/ 1623698 w 3429009"/>
              <a:gd name="connsiteY122" fmla="*/ 24174 h 365369"/>
              <a:gd name="connsiteX123" fmla="*/ 1596276 w 3429009"/>
              <a:gd name="connsiteY123" fmla="*/ 43767 h 365369"/>
              <a:gd name="connsiteX124" fmla="*/ 1562433 w 3429009"/>
              <a:gd name="connsiteY124" fmla="*/ 22850 h 365369"/>
              <a:gd name="connsiteX125" fmla="*/ 1465431 w 3429009"/>
              <a:gd name="connsiteY125" fmla="*/ 35509 h 365369"/>
              <a:gd name="connsiteX126" fmla="*/ 1380973 w 3429009"/>
              <a:gd name="connsiteY126" fmla="*/ 14421 h 365369"/>
              <a:gd name="connsiteX127" fmla="*/ 1237726 w 3429009"/>
              <a:gd name="connsiteY127" fmla="*/ 44491 h 365369"/>
              <a:gd name="connsiteX128" fmla="*/ 1119902 w 3429009"/>
              <a:gd name="connsiteY128" fmla="*/ 36185 h 365369"/>
              <a:gd name="connsiteX129" fmla="*/ 1110177 w 3429009"/>
              <a:gd name="connsiteY129" fmla="*/ 51140 h 365369"/>
              <a:gd name="connsiteX130" fmla="*/ 1017413 w 3429009"/>
              <a:gd name="connsiteY130" fmla="*/ 33252 h 365369"/>
              <a:gd name="connsiteX131" fmla="*/ 1003154 w 3429009"/>
              <a:gd name="connsiteY131" fmla="*/ 42396 h 365369"/>
              <a:gd name="connsiteX132" fmla="*/ 1007659 w 3429009"/>
              <a:gd name="connsiteY132" fmla="*/ 55435 h 365369"/>
              <a:gd name="connsiteX133" fmla="*/ 980437 w 3429009"/>
              <a:gd name="connsiteY133" fmla="*/ 38157 h 365369"/>
              <a:gd name="connsiteX134" fmla="*/ 982837 w 3429009"/>
              <a:gd name="connsiteY134" fmla="*/ 36204 h 365369"/>
              <a:gd name="connsiteX135" fmla="*/ 943585 w 3429009"/>
              <a:gd name="connsiteY135" fmla="*/ 28642 h 365369"/>
              <a:gd name="connsiteX136" fmla="*/ 949366 w 3429009"/>
              <a:gd name="connsiteY136" fmla="*/ 48958 h 365369"/>
              <a:gd name="connsiteX137" fmla="*/ 931450 w 3429009"/>
              <a:gd name="connsiteY137" fmla="*/ 45529 h 365369"/>
              <a:gd name="connsiteX138" fmla="*/ 936241 w 3429009"/>
              <a:gd name="connsiteY138" fmla="*/ 41624 h 365369"/>
              <a:gd name="connsiteX139" fmla="*/ 750218 w 3429009"/>
              <a:gd name="connsiteY139" fmla="*/ 63455 h 365369"/>
              <a:gd name="connsiteX140" fmla="*/ 734863 w 3429009"/>
              <a:gd name="connsiteY140" fmla="*/ 50873 h 365369"/>
              <a:gd name="connsiteX141" fmla="*/ 685619 w 3429009"/>
              <a:gd name="connsiteY141" fmla="*/ 65570 h 365369"/>
              <a:gd name="connsiteX142" fmla="*/ 684571 w 3429009"/>
              <a:gd name="connsiteY142" fmla="*/ 70018 h 365369"/>
              <a:gd name="connsiteX143" fmla="*/ 658159 w 3429009"/>
              <a:gd name="connsiteY143" fmla="*/ 67123 h 365369"/>
              <a:gd name="connsiteX144" fmla="*/ 653625 w 3429009"/>
              <a:gd name="connsiteY144" fmla="*/ 66465 h 365369"/>
              <a:gd name="connsiteX145" fmla="*/ 415185 w 3429009"/>
              <a:gd name="connsiteY145" fmla="*/ 56331 h 365369"/>
              <a:gd name="connsiteX146" fmla="*/ 418681 w 3429009"/>
              <a:gd name="connsiteY146" fmla="*/ 64208 h 365369"/>
              <a:gd name="connsiteX147" fmla="*/ 357978 w 3429009"/>
              <a:gd name="connsiteY147" fmla="*/ 59674 h 365369"/>
              <a:gd name="connsiteX148" fmla="*/ 318468 w 3429009"/>
              <a:gd name="connsiteY148" fmla="*/ 80924 h 365369"/>
              <a:gd name="connsiteX149" fmla="*/ 293580 w 3429009"/>
              <a:gd name="connsiteY149" fmla="*/ 68904 h 365369"/>
              <a:gd name="connsiteX150" fmla="*/ 233753 w 3429009"/>
              <a:gd name="connsiteY150" fmla="*/ 88640 h 365369"/>
              <a:gd name="connsiteX151" fmla="*/ 164944 w 3429009"/>
              <a:gd name="connsiteY151" fmla="*/ 84858 h 365369"/>
              <a:gd name="connsiteX152" fmla="*/ 164668 w 3429009"/>
              <a:gd name="connsiteY152" fmla="*/ 87325 h 365369"/>
              <a:gd name="connsiteX153" fmla="*/ 68170 w 3429009"/>
              <a:gd name="connsiteY153" fmla="*/ 83125 h 365369"/>
              <a:gd name="connsiteX154" fmla="*/ 69990 w 3429009"/>
              <a:gd name="connsiteY154" fmla="*/ 79010 h 365369"/>
              <a:gd name="connsiteX155" fmla="*/ 0 w 3429009"/>
              <a:gd name="connsiteY155" fmla="*/ 167802 h 365369"/>
              <a:gd name="connsiteX156" fmla="*/ 19945 w 3429009"/>
              <a:gd name="connsiteY156" fmla="*/ 265500 h 365369"/>
              <a:gd name="connsiteX157" fmla="*/ 80648 w 3429009"/>
              <a:gd name="connsiteY157" fmla="*/ 344843 h 365369"/>
              <a:gd name="connsiteX158" fmla="*/ 245145 w 3429009"/>
              <a:gd name="connsiteY158" fmla="*/ 327641 h 365369"/>
              <a:gd name="connsiteX159" fmla="*/ 376438 w 3429009"/>
              <a:gd name="connsiteY159" fmla="*/ 358664 h 365369"/>
              <a:gd name="connsiteX160" fmla="*/ 695954 w 3429009"/>
              <a:gd name="connsiteY160" fmla="*/ 348167 h 365369"/>
              <a:gd name="connsiteX161" fmla="*/ 718776 w 3429009"/>
              <a:gd name="connsiteY161" fmla="*/ 326126 h 365369"/>
              <a:gd name="connsiteX162" fmla="*/ 929716 w 3429009"/>
              <a:gd name="connsiteY162" fmla="*/ 347843 h 365369"/>
              <a:gd name="connsiteX163" fmla="*/ 931116 w 3429009"/>
              <a:gd name="connsiteY163" fmla="*/ 328870 h 365369"/>
              <a:gd name="connsiteX164" fmla="*/ 953595 w 3429009"/>
              <a:gd name="connsiteY164" fmla="*/ 342814 h 365369"/>
              <a:gd name="connsiteX165" fmla="*/ 1473184 w 3429009"/>
              <a:gd name="connsiteY165" fmla="*/ 337252 h 365369"/>
              <a:gd name="connsiteX166" fmla="*/ 1547451 w 3429009"/>
              <a:gd name="connsiteY166" fmla="*/ 355682 h 365369"/>
              <a:gd name="connsiteX167" fmla="*/ 1706109 w 3429009"/>
              <a:gd name="connsiteY167" fmla="*/ 335089 h 365369"/>
              <a:gd name="connsiteX168" fmla="*/ 1704146 w 3429009"/>
              <a:gd name="connsiteY168" fmla="*/ 337175 h 365369"/>
              <a:gd name="connsiteX169" fmla="*/ 1728597 w 3429009"/>
              <a:gd name="connsiteY169" fmla="*/ 333518 h 365369"/>
              <a:gd name="connsiteX170" fmla="*/ 1728978 w 3429009"/>
              <a:gd name="connsiteY170" fmla="*/ 338785 h 365369"/>
              <a:gd name="connsiteX171" fmla="*/ 1833763 w 3429009"/>
              <a:gd name="connsiteY171" fmla="*/ 345443 h 365369"/>
              <a:gd name="connsiteX172" fmla="*/ 1831791 w 3429009"/>
              <a:gd name="connsiteY172" fmla="*/ 347510 h 365369"/>
              <a:gd name="connsiteX173" fmla="*/ 2407082 w 3429009"/>
              <a:gd name="connsiteY173" fmla="*/ 342024 h 365369"/>
              <a:gd name="connsiteX174" fmla="*/ 2707834 w 3429009"/>
              <a:gd name="connsiteY174" fmla="*/ 356035 h 365369"/>
              <a:gd name="connsiteX175" fmla="*/ 2956474 w 3429009"/>
              <a:gd name="connsiteY175" fmla="*/ 351872 h 36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3429009" h="365369">
                <a:moveTo>
                  <a:pt x="2956474" y="351872"/>
                </a:moveTo>
                <a:lnTo>
                  <a:pt x="2932033" y="328822"/>
                </a:lnTo>
                <a:cubicBezTo>
                  <a:pt x="3010500" y="318221"/>
                  <a:pt x="3047114" y="341319"/>
                  <a:pt x="3114275" y="322736"/>
                </a:cubicBezTo>
                <a:lnTo>
                  <a:pt x="3110560" y="327727"/>
                </a:lnTo>
                <a:cubicBezTo>
                  <a:pt x="3120333" y="333060"/>
                  <a:pt x="3125848" y="281302"/>
                  <a:pt x="3233861" y="344519"/>
                </a:cubicBezTo>
                <a:lnTo>
                  <a:pt x="3233861" y="346824"/>
                </a:lnTo>
                <a:cubicBezTo>
                  <a:pt x="3237614" y="346424"/>
                  <a:pt x="3237586" y="341824"/>
                  <a:pt x="3245072" y="347958"/>
                </a:cubicBezTo>
                <a:lnTo>
                  <a:pt x="3226403" y="333842"/>
                </a:lnTo>
                <a:cubicBezTo>
                  <a:pt x="3237586" y="328050"/>
                  <a:pt x="3247368" y="317040"/>
                  <a:pt x="3262275" y="315487"/>
                </a:cubicBezTo>
                <a:cubicBezTo>
                  <a:pt x="3265446" y="318040"/>
                  <a:pt x="3266532" y="322764"/>
                  <a:pt x="3266837" y="326460"/>
                </a:cubicBezTo>
                <a:lnTo>
                  <a:pt x="3303413" y="322602"/>
                </a:lnTo>
                <a:lnTo>
                  <a:pt x="3314624" y="337490"/>
                </a:lnTo>
                <a:cubicBezTo>
                  <a:pt x="3325797" y="329422"/>
                  <a:pt x="3320711" y="297999"/>
                  <a:pt x="3350609" y="315496"/>
                </a:cubicBezTo>
                <a:cubicBezTo>
                  <a:pt x="3339332" y="293694"/>
                  <a:pt x="3365449" y="302419"/>
                  <a:pt x="3361754" y="291322"/>
                </a:cubicBezTo>
                <a:cubicBezTo>
                  <a:pt x="3363258" y="294018"/>
                  <a:pt x="3366688" y="298047"/>
                  <a:pt x="3369450" y="301781"/>
                </a:cubicBezTo>
                <a:cubicBezTo>
                  <a:pt x="3387233" y="299247"/>
                  <a:pt x="3420723" y="293141"/>
                  <a:pt x="3429010" y="281950"/>
                </a:cubicBezTo>
                <a:cubicBezTo>
                  <a:pt x="3429010" y="281950"/>
                  <a:pt x="3359420" y="236049"/>
                  <a:pt x="3340703" y="212741"/>
                </a:cubicBezTo>
                <a:cubicBezTo>
                  <a:pt x="3365745" y="218665"/>
                  <a:pt x="3347304" y="210074"/>
                  <a:pt x="3342370" y="202740"/>
                </a:cubicBezTo>
                <a:lnTo>
                  <a:pt x="3340703" y="208169"/>
                </a:lnTo>
                <a:cubicBezTo>
                  <a:pt x="3325701" y="202844"/>
                  <a:pt x="3325701" y="189090"/>
                  <a:pt x="3318205" y="185271"/>
                </a:cubicBezTo>
                <a:cubicBezTo>
                  <a:pt x="3318205" y="186376"/>
                  <a:pt x="3318434" y="187719"/>
                  <a:pt x="3318643" y="189090"/>
                </a:cubicBezTo>
                <a:lnTo>
                  <a:pt x="3319606" y="187252"/>
                </a:lnTo>
                <a:cubicBezTo>
                  <a:pt x="3320310" y="189681"/>
                  <a:pt x="3319891" y="191367"/>
                  <a:pt x="3319091" y="192738"/>
                </a:cubicBezTo>
                <a:cubicBezTo>
                  <a:pt x="3319272" y="195682"/>
                  <a:pt x="3318577" y="197996"/>
                  <a:pt x="3314500" y="197177"/>
                </a:cubicBezTo>
                <a:lnTo>
                  <a:pt x="3315281" y="195739"/>
                </a:lnTo>
                <a:cubicBezTo>
                  <a:pt x="3309014" y="197739"/>
                  <a:pt x="3298203" y="195586"/>
                  <a:pt x="3293488" y="194605"/>
                </a:cubicBezTo>
                <a:lnTo>
                  <a:pt x="3293393" y="183109"/>
                </a:lnTo>
                <a:cubicBezTo>
                  <a:pt x="3282277" y="204997"/>
                  <a:pt x="3218650" y="149714"/>
                  <a:pt x="3203724" y="148990"/>
                </a:cubicBezTo>
                <a:cubicBezTo>
                  <a:pt x="3188732" y="134493"/>
                  <a:pt x="3170120" y="152571"/>
                  <a:pt x="3151403" y="145323"/>
                </a:cubicBezTo>
                <a:cubicBezTo>
                  <a:pt x="3121562" y="141618"/>
                  <a:pt x="3136478" y="128549"/>
                  <a:pt x="3121495" y="118634"/>
                </a:cubicBezTo>
                <a:cubicBezTo>
                  <a:pt x="3102778" y="111423"/>
                  <a:pt x="3125277" y="132036"/>
                  <a:pt x="3117771" y="132807"/>
                </a:cubicBezTo>
                <a:lnTo>
                  <a:pt x="3095349" y="116815"/>
                </a:lnTo>
                <a:cubicBezTo>
                  <a:pt x="3108379" y="115433"/>
                  <a:pt x="3101302" y="108499"/>
                  <a:pt x="3098921" y="104061"/>
                </a:cubicBezTo>
                <a:cubicBezTo>
                  <a:pt x="3079547" y="102108"/>
                  <a:pt x="3048981" y="81029"/>
                  <a:pt x="3043018" y="103956"/>
                </a:cubicBezTo>
                <a:cubicBezTo>
                  <a:pt x="3016872" y="92973"/>
                  <a:pt x="3016815" y="83782"/>
                  <a:pt x="3005604" y="82648"/>
                </a:cubicBezTo>
                <a:cubicBezTo>
                  <a:pt x="3009367" y="86830"/>
                  <a:pt x="3016815" y="90630"/>
                  <a:pt x="3016882" y="95259"/>
                </a:cubicBezTo>
                <a:cubicBezTo>
                  <a:pt x="3006404" y="85134"/>
                  <a:pt x="3011881" y="97755"/>
                  <a:pt x="3016158" y="100013"/>
                </a:cubicBezTo>
                <a:cubicBezTo>
                  <a:pt x="3000185" y="109976"/>
                  <a:pt x="2933252" y="58198"/>
                  <a:pt x="2929900" y="83382"/>
                </a:cubicBezTo>
                <a:lnTo>
                  <a:pt x="2929900" y="78791"/>
                </a:lnTo>
                <a:cubicBezTo>
                  <a:pt x="2926185" y="97546"/>
                  <a:pt x="2932148" y="115757"/>
                  <a:pt x="2920994" y="126121"/>
                </a:cubicBezTo>
                <a:lnTo>
                  <a:pt x="2913545" y="117738"/>
                </a:lnTo>
                <a:lnTo>
                  <a:pt x="2902334" y="125797"/>
                </a:lnTo>
                <a:cubicBezTo>
                  <a:pt x="2894819" y="119701"/>
                  <a:pt x="2898515" y="114710"/>
                  <a:pt x="2898515" y="112414"/>
                </a:cubicBezTo>
                <a:cubicBezTo>
                  <a:pt x="2880255" y="121072"/>
                  <a:pt x="2854776" y="110738"/>
                  <a:pt x="2832659" y="108223"/>
                </a:cubicBezTo>
                <a:lnTo>
                  <a:pt x="2856081" y="159353"/>
                </a:lnTo>
                <a:cubicBezTo>
                  <a:pt x="2837421" y="147542"/>
                  <a:pt x="2803760" y="123568"/>
                  <a:pt x="2800036" y="140027"/>
                </a:cubicBezTo>
                <a:lnTo>
                  <a:pt x="2788825" y="122844"/>
                </a:lnTo>
                <a:cubicBezTo>
                  <a:pt x="2751411" y="90040"/>
                  <a:pt x="2762707" y="137093"/>
                  <a:pt x="2747772" y="127206"/>
                </a:cubicBezTo>
                <a:lnTo>
                  <a:pt x="2728979" y="108490"/>
                </a:lnTo>
                <a:lnTo>
                  <a:pt x="2747677" y="108814"/>
                </a:lnTo>
                <a:cubicBezTo>
                  <a:pt x="2728979" y="99327"/>
                  <a:pt x="2721502" y="93212"/>
                  <a:pt x="2706596" y="81020"/>
                </a:cubicBezTo>
                <a:cubicBezTo>
                  <a:pt x="2706596" y="81210"/>
                  <a:pt x="2706434" y="81343"/>
                  <a:pt x="2706434" y="81524"/>
                </a:cubicBezTo>
                <a:cubicBezTo>
                  <a:pt x="2707462" y="82305"/>
                  <a:pt x="2708119" y="83191"/>
                  <a:pt x="2708262" y="84315"/>
                </a:cubicBezTo>
                <a:lnTo>
                  <a:pt x="2705653" y="84772"/>
                </a:lnTo>
                <a:cubicBezTo>
                  <a:pt x="2703386" y="94097"/>
                  <a:pt x="2693632" y="100498"/>
                  <a:pt x="2680459" y="99879"/>
                </a:cubicBezTo>
                <a:cubicBezTo>
                  <a:pt x="2661752" y="97250"/>
                  <a:pt x="2647121" y="111042"/>
                  <a:pt x="2617251" y="91230"/>
                </a:cubicBezTo>
                <a:lnTo>
                  <a:pt x="2609802" y="110366"/>
                </a:lnTo>
                <a:lnTo>
                  <a:pt x="2587381" y="98965"/>
                </a:lnTo>
                <a:lnTo>
                  <a:pt x="2587381" y="83734"/>
                </a:lnTo>
                <a:cubicBezTo>
                  <a:pt x="2609355" y="84649"/>
                  <a:pt x="2650703" y="78848"/>
                  <a:pt x="2678944" y="78067"/>
                </a:cubicBezTo>
                <a:lnTo>
                  <a:pt x="2679440" y="71114"/>
                </a:lnTo>
                <a:cubicBezTo>
                  <a:pt x="2662695" y="71133"/>
                  <a:pt x="2643645" y="77886"/>
                  <a:pt x="2632586" y="76362"/>
                </a:cubicBezTo>
                <a:cubicBezTo>
                  <a:pt x="2627186" y="73323"/>
                  <a:pt x="2613384" y="57474"/>
                  <a:pt x="2623404" y="47196"/>
                </a:cubicBezTo>
                <a:lnTo>
                  <a:pt x="2613060" y="62103"/>
                </a:lnTo>
                <a:cubicBezTo>
                  <a:pt x="2557158" y="63808"/>
                  <a:pt x="2556805" y="64541"/>
                  <a:pt x="2498465" y="47292"/>
                </a:cubicBezTo>
                <a:lnTo>
                  <a:pt x="2503532" y="54940"/>
                </a:lnTo>
                <a:cubicBezTo>
                  <a:pt x="2491959" y="59436"/>
                  <a:pt x="2480424" y="63808"/>
                  <a:pt x="2477205" y="51416"/>
                </a:cubicBezTo>
                <a:cubicBezTo>
                  <a:pt x="2442182" y="48901"/>
                  <a:pt x="2405891" y="39300"/>
                  <a:pt x="2383146" y="20002"/>
                </a:cubicBezTo>
                <a:lnTo>
                  <a:pt x="2378164" y="37957"/>
                </a:lnTo>
                <a:cubicBezTo>
                  <a:pt x="2370763" y="36966"/>
                  <a:pt x="2359676" y="9839"/>
                  <a:pt x="2356075" y="34976"/>
                </a:cubicBezTo>
                <a:lnTo>
                  <a:pt x="2340274" y="42901"/>
                </a:lnTo>
                <a:cubicBezTo>
                  <a:pt x="2330167" y="41529"/>
                  <a:pt x="2323967" y="51787"/>
                  <a:pt x="2312461" y="41481"/>
                </a:cubicBezTo>
                <a:cubicBezTo>
                  <a:pt x="2312461" y="41462"/>
                  <a:pt x="2312461" y="41472"/>
                  <a:pt x="2312461" y="41472"/>
                </a:cubicBezTo>
                <a:cubicBezTo>
                  <a:pt x="2312432" y="41424"/>
                  <a:pt x="2312394" y="41424"/>
                  <a:pt x="2312394" y="41424"/>
                </a:cubicBezTo>
                <a:cubicBezTo>
                  <a:pt x="2311689" y="40786"/>
                  <a:pt x="2310937" y="40110"/>
                  <a:pt x="2310222" y="39310"/>
                </a:cubicBezTo>
                <a:cubicBezTo>
                  <a:pt x="2310222" y="39862"/>
                  <a:pt x="2310289" y="40329"/>
                  <a:pt x="2310346" y="40805"/>
                </a:cubicBezTo>
                <a:cubicBezTo>
                  <a:pt x="2287467" y="32871"/>
                  <a:pt x="2310574" y="56893"/>
                  <a:pt x="2284371" y="46558"/>
                </a:cubicBezTo>
                <a:cubicBezTo>
                  <a:pt x="2275961" y="33795"/>
                  <a:pt x="2275075" y="69342"/>
                  <a:pt x="2262302" y="65265"/>
                </a:cubicBezTo>
                <a:lnTo>
                  <a:pt x="2249481" y="39519"/>
                </a:lnTo>
                <a:cubicBezTo>
                  <a:pt x="2226345" y="24746"/>
                  <a:pt x="2222392" y="50568"/>
                  <a:pt x="2188874" y="50654"/>
                </a:cubicBezTo>
                <a:cubicBezTo>
                  <a:pt x="2172777" y="41481"/>
                  <a:pt x="2165004" y="19507"/>
                  <a:pt x="2175662" y="0"/>
                </a:cubicBezTo>
                <a:cubicBezTo>
                  <a:pt x="2161004" y="23612"/>
                  <a:pt x="2168995" y="15392"/>
                  <a:pt x="2149554" y="26718"/>
                </a:cubicBezTo>
                <a:cubicBezTo>
                  <a:pt x="2146564" y="17012"/>
                  <a:pt x="2148631" y="14954"/>
                  <a:pt x="2152926" y="6229"/>
                </a:cubicBezTo>
                <a:cubicBezTo>
                  <a:pt x="2135658" y="-5144"/>
                  <a:pt x="2142268" y="15002"/>
                  <a:pt x="2129247" y="14421"/>
                </a:cubicBezTo>
                <a:cubicBezTo>
                  <a:pt x="2125466" y="32709"/>
                  <a:pt x="2121103" y="61817"/>
                  <a:pt x="2116874" y="62998"/>
                </a:cubicBezTo>
                <a:lnTo>
                  <a:pt x="2121913" y="68704"/>
                </a:lnTo>
                <a:cubicBezTo>
                  <a:pt x="2108130" y="78467"/>
                  <a:pt x="2093071" y="83029"/>
                  <a:pt x="2077041" y="73857"/>
                </a:cubicBezTo>
                <a:lnTo>
                  <a:pt x="2077641" y="64665"/>
                </a:lnTo>
                <a:lnTo>
                  <a:pt x="2060582" y="69323"/>
                </a:lnTo>
                <a:lnTo>
                  <a:pt x="2059505" y="57560"/>
                </a:lnTo>
                <a:lnTo>
                  <a:pt x="2035150" y="61208"/>
                </a:lnTo>
                <a:lnTo>
                  <a:pt x="2038493" y="64379"/>
                </a:lnTo>
                <a:cubicBezTo>
                  <a:pt x="2032768" y="65932"/>
                  <a:pt x="2013995" y="69980"/>
                  <a:pt x="2003260" y="63837"/>
                </a:cubicBezTo>
                <a:lnTo>
                  <a:pt x="2003650" y="57302"/>
                </a:lnTo>
                <a:cubicBezTo>
                  <a:pt x="1973351" y="36919"/>
                  <a:pt x="1948377" y="63627"/>
                  <a:pt x="1912896" y="65780"/>
                </a:cubicBezTo>
                <a:lnTo>
                  <a:pt x="1917554" y="52445"/>
                </a:lnTo>
                <a:cubicBezTo>
                  <a:pt x="1905467" y="39186"/>
                  <a:pt x="1914239" y="72971"/>
                  <a:pt x="1899838" y="66342"/>
                </a:cubicBezTo>
                <a:lnTo>
                  <a:pt x="1899123" y="49959"/>
                </a:lnTo>
                <a:cubicBezTo>
                  <a:pt x="1886436" y="71495"/>
                  <a:pt x="1882730" y="45387"/>
                  <a:pt x="1873996" y="37243"/>
                </a:cubicBezTo>
                <a:lnTo>
                  <a:pt x="1878083" y="58703"/>
                </a:lnTo>
                <a:lnTo>
                  <a:pt x="1861623" y="54178"/>
                </a:lnTo>
                <a:cubicBezTo>
                  <a:pt x="1843497" y="47063"/>
                  <a:pt x="1850508" y="27060"/>
                  <a:pt x="1853156" y="15811"/>
                </a:cubicBezTo>
                <a:lnTo>
                  <a:pt x="1840821" y="32728"/>
                </a:lnTo>
                <a:lnTo>
                  <a:pt x="1838411" y="13783"/>
                </a:lnTo>
                <a:cubicBezTo>
                  <a:pt x="1829391" y="35823"/>
                  <a:pt x="1829391" y="10239"/>
                  <a:pt x="1813589" y="22060"/>
                </a:cubicBezTo>
                <a:cubicBezTo>
                  <a:pt x="1812293" y="14897"/>
                  <a:pt x="1816284" y="10782"/>
                  <a:pt x="1810912" y="7734"/>
                </a:cubicBezTo>
                <a:lnTo>
                  <a:pt x="1784861" y="34452"/>
                </a:lnTo>
                <a:lnTo>
                  <a:pt x="1800578" y="22612"/>
                </a:lnTo>
                <a:lnTo>
                  <a:pt x="1798663" y="50301"/>
                </a:lnTo>
                <a:cubicBezTo>
                  <a:pt x="1782299" y="71314"/>
                  <a:pt x="1776489" y="47282"/>
                  <a:pt x="1764802" y="55007"/>
                </a:cubicBezTo>
                <a:lnTo>
                  <a:pt x="1772850" y="46777"/>
                </a:lnTo>
                <a:cubicBezTo>
                  <a:pt x="1753772" y="53502"/>
                  <a:pt x="1752753" y="41719"/>
                  <a:pt x="1741989" y="35585"/>
                </a:cubicBezTo>
                <a:cubicBezTo>
                  <a:pt x="1745332" y="40729"/>
                  <a:pt x="1750438" y="48377"/>
                  <a:pt x="1742713" y="51997"/>
                </a:cubicBezTo>
                <a:cubicBezTo>
                  <a:pt x="1737046" y="53521"/>
                  <a:pt x="1739637" y="42262"/>
                  <a:pt x="1734283" y="39205"/>
                </a:cubicBezTo>
                <a:cubicBezTo>
                  <a:pt x="1732998" y="57655"/>
                  <a:pt x="1719320" y="67418"/>
                  <a:pt x="1706909" y="58731"/>
                </a:cubicBezTo>
                <a:cubicBezTo>
                  <a:pt x="1707061" y="56102"/>
                  <a:pt x="1707328" y="53569"/>
                  <a:pt x="1708137" y="51892"/>
                </a:cubicBezTo>
                <a:cubicBezTo>
                  <a:pt x="1704975" y="54883"/>
                  <a:pt x="1703337" y="59636"/>
                  <a:pt x="1697822" y="55197"/>
                </a:cubicBezTo>
                <a:lnTo>
                  <a:pt x="1701070" y="34690"/>
                </a:lnTo>
                <a:lnTo>
                  <a:pt x="1690459" y="54207"/>
                </a:lnTo>
                <a:cubicBezTo>
                  <a:pt x="1683391" y="48596"/>
                  <a:pt x="1673076" y="63465"/>
                  <a:pt x="1674000" y="49635"/>
                </a:cubicBezTo>
                <a:lnTo>
                  <a:pt x="1678019" y="45529"/>
                </a:lnTo>
                <a:lnTo>
                  <a:pt x="1624441" y="40576"/>
                </a:lnTo>
                <a:lnTo>
                  <a:pt x="1623698" y="24174"/>
                </a:lnTo>
                <a:cubicBezTo>
                  <a:pt x="1618402" y="46739"/>
                  <a:pt x="1594523" y="15592"/>
                  <a:pt x="1596276" y="43767"/>
                </a:cubicBezTo>
                <a:cubicBezTo>
                  <a:pt x="1586170" y="28413"/>
                  <a:pt x="1556490" y="54626"/>
                  <a:pt x="1562433" y="22850"/>
                </a:cubicBezTo>
                <a:cubicBezTo>
                  <a:pt x="1527239" y="20403"/>
                  <a:pt x="1508217" y="50968"/>
                  <a:pt x="1465431" y="35509"/>
                </a:cubicBezTo>
                <a:cubicBezTo>
                  <a:pt x="1450191" y="8534"/>
                  <a:pt x="1408433" y="17269"/>
                  <a:pt x="1380973" y="14421"/>
                </a:cubicBezTo>
                <a:cubicBezTo>
                  <a:pt x="1327290" y="25698"/>
                  <a:pt x="1292600" y="35852"/>
                  <a:pt x="1237726" y="44491"/>
                </a:cubicBezTo>
                <a:cubicBezTo>
                  <a:pt x="1204732" y="6848"/>
                  <a:pt x="1155411" y="57445"/>
                  <a:pt x="1119902" y="36185"/>
                </a:cubicBezTo>
                <a:lnTo>
                  <a:pt x="1110177" y="51140"/>
                </a:lnTo>
                <a:cubicBezTo>
                  <a:pt x="1086574" y="27337"/>
                  <a:pt x="1050531" y="56464"/>
                  <a:pt x="1017413" y="33252"/>
                </a:cubicBezTo>
                <a:cubicBezTo>
                  <a:pt x="1009298" y="39795"/>
                  <a:pt x="1005040" y="41862"/>
                  <a:pt x="1003154" y="42396"/>
                </a:cubicBezTo>
                <a:cubicBezTo>
                  <a:pt x="1004659" y="43110"/>
                  <a:pt x="1006935" y="45949"/>
                  <a:pt x="1007659" y="55435"/>
                </a:cubicBezTo>
                <a:cubicBezTo>
                  <a:pt x="998210" y="48768"/>
                  <a:pt x="979075" y="57112"/>
                  <a:pt x="980437" y="38157"/>
                </a:cubicBezTo>
                <a:lnTo>
                  <a:pt x="982837" y="36204"/>
                </a:lnTo>
                <a:cubicBezTo>
                  <a:pt x="984228" y="17240"/>
                  <a:pt x="954138" y="45063"/>
                  <a:pt x="943585" y="28642"/>
                </a:cubicBezTo>
                <a:lnTo>
                  <a:pt x="949366" y="48958"/>
                </a:lnTo>
                <a:lnTo>
                  <a:pt x="931450" y="45529"/>
                </a:lnTo>
                <a:lnTo>
                  <a:pt x="936241" y="41624"/>
                </a:lnTo>
                <a:cubicBezTo>
                  <a:pt x="858441" y="86715"/>
                  <a:pt x="823284" y="22269"/>
                  <a:pt x="750218" y="63455"/>
                </a:cubicBezTo>
                <a:cubicBezTo>
                  <a:pt x="759905" y="41291"/>
                  <a:pt x="735816" y="75095"/>
                  <a:pt x="734863" y="50873"/>
                </a:cubicBezTo>
                <a:cubicBezTo>
                  <a:pt x="716442" y="20403"/>
                  <a:pt x="700726" y="57445"/>
                  <a:pt x="685619" y="65570"/>
                </a:cubicBezTo>
                <a:cubicBezTo>
                  <a:pt x="685619" y="66761"/>
                  <a:pt x="685438" y="68151"/>
                  <a:pt x="684571" y="70018"/>
                </a:cubicBezTo>
                <a:lnTo>
                  <a:pt x="658159" y="67123"/>
                </a:lnTo>
                <a:cubicBezTo>
                  <a:pt x="673932" y="36490"/>
                  <a:pt x="639147" y="92526"/>
                  <a:pt x="653625" y="66465"/>
                </a:cubicBezTo>
                <a:cubicBezTo>
                  <a:pt x="584759" y="43558"/>
                  <a:pt x="494900" y="66894"/>
                  <a:pt x="415185" y="56331"/>
                </a:cubicBezTo>
                <a:lnTo>
                  <a:pt x="418681" y="64208"/>
                </a:lnTo>
                <a:cubicBezTo>
                  <a:pt x="398459" y="62703"/>
                  <a:pt x="373313" y="72266"/>
                  <a:pt x="357978" y="59674"/>
                </a:cubicBezTo>
                <a:cubicBezTo>
                  <a:pt x="342624" y="47120"/>
                  <a:pt x="324421" y="79677"/>
                  <a:pt x="318468" y="80924"/>
                </a:cubicBezTo>
                <a:cubicBezTo>
                  <a:pt x="301657" y="94488"/>
                  <a:pt x="286360" y="67523"/>
                  <a:pt x="293580" y="68904"/>
                </a:cubicBezTo>
                <a:cubicBezTo>
                  <a:pt x="275596" y="72666"/>
                  <a:pt x="258699" y="100641"/>
                  <a:pt x="233753" y="88640"/>
                </a:cubicBezTo>
                <a:cubicBezTo>
                  <a:pt x="225228" y="62674"/>
                  <a:pt x="165687" y="114119"/>
                  <a:pt x="164944" y="84858"/>
                </a:cubicBezTo>
                <a:lnTo>
                  <a:pt x="164668" y="87325"/>
                </a:lnTo>
                <a:cubicBezTo>
                  <a:pt x="132721" y="66723"/>
                  <a:pt x="102575" y="101775"/>
                  <a:pt x="68170" y="83125"/>
                </a:cubicBezTo>
                <a:cubicBezTo>
                  <a:pt x="68170" y="83125"/>
                  <a:pt x="68828" y="80972"/>
                  <a:pt x="69990" y="79010"/>
                </a:cubicBezTo>
                <a:lnTo>
                  <a:pt x="0" y="167802"/>
                </a:lnTo>
                <a:lnTo>
                  <a:pt x="19945" y="265500"/>
                </a:lnTo>
                <a:lnTo>
                  <a:pt x="80648" y="344843"/>
                </a:lnTo>
                <a:lnTo>
                  <a:pt x="245145" y="327641"/>
                </a:lnTo>
                <a:lnTo>
                  <a:pt x="376438" y="358664"/>
                </a:lnTo>
                <a:lnTo>
                  <a:pt x="695954" y="348167"/>
                </a:lnTo>
                <a:lnTo>
                  <a:pt x="718776" y="326126"/>
                </a:lnTo>
                <a:cubicBezTo>
                  <a:pt x="781564" y="364665"/>
                  <a:pt x="862079" y="320335"/>
                  <a:pt x="929716" y="347843"/>
                </a:cubicBezTo>
                <a:lnTo>
                  <a:pt x="931116" y="328870"/>
                </a:lnTo>
                <a:cubicBezTo>
                  <a:pt x="950176" y="327746"/>
                  <a:pt x="948880" y="339500"/>
                  <a:pt x="953595" y="342814"/>
                </a:cubicBezTo>
                <a:cubicBezTo>
                  <a:pt x="1130980" y="338614"/>
                  <a:pt x="1313593" y="313334"/>
                  <a:pt x="1473184" y="337252"/>
                </a:cubicBezTo>
                <a:cubicBezTo>
                  <a:pt x="1488567" y="349796"/>
                  <a:pt x="1535383" y="342414"/>
                  <a:pt x="1547451" y="355682"/>
                </a:cubicBezTo>
                <a:cubicBezTo>
                  <a:pt x="1599286" y="332470"/>
                  <a:pt x="1654207" y="332699"/>
                  <a:pt x="1706109" y="335089"/>
                </a:cubicBezTo>
                <a:lnTo>
                  <a:pt x="1704146" y="337175"/>
                </a:lnTo>
                <a:lnTo>
                  <a:pt x="1728597" y="333518"/>
                </a:lnTo>
                <a:cubicBezTo>
                  <a:pt x="1729635" y="335070"/>
                  <a:pt x="1729759" y="337328"/>
                  <a:pt x="1728978" y="338785"/>
                </a:cubicBezTo>
                <a:cubicBezTo>
                  <a:pt x="1756553" y="321983"/>
                  <a:pt x="1799996" y="338604"/>
                  <a:pt x="1833763" y="345443"/>
                </a:cubicBezTo>
                <a:lnTo>
                  <a:pt x="1831791" y="347510"/>
                </a:lnTo>
                <a:cubicBezTo>
                  <a:pt x="2028797" y="350958"/>
                  <a:pt x="2211696" y="315544"/>
                  <a:pt x="2407082" y="342024"/>
                </a:cubicBezTo>
                <a:cubicBezTo>
                  <a:pt x="2497922" y="372980"/>
                  <a:pt x="2603611" y="330251"/>
                  <a:pt x="2707834" y="356035"/>
                </a:cubicBezTo>
                <a:cubicBezTo>
                  <a:pt x="2726979" y="374923"/>
                  <a:pt x="2937843" y="360750"/>
                  <a:pt x="2956474" y="351872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4" name="그래픽 25" descr="붓놀림">
            <a:extLst>
              <a:ext uri="{FF2B5EF4-FFF2-40B4-BE49-F238E27FC236}">
                <a16:creationId xmlns:a16="http://schemas.microsoft.com/office/drawing/2014/main" id="{085D73B4-2394-4187-BCB0-100D65E77810}"/>
              </a:ext>
            </a:extLst>
          </p:cNvPr>
          <p:cNvSpPr/>
          <p:nvPr/>
        </p:nvSpPr>
        <p:spPr>
          <a:xfrm>
            <a:off x="7291146" y="4479777"/>
            <a:ext cx="4459696" cy="475191"/>
          </a:xfrm>
          <a:custGeom>
            <a:avLst/>
            <a:gdLst>
              <a:gd name="connsiteX0" fmla="*/ 2956474 w 3429009"/>
              <a:gd name="connsiteY0" fmla="*/ 351872 h 365369"/>
              <a:gd name="connsiteX1" fmla="*/ 2932033 w 3429009"/>
              <a:gd name="connsiteY1" fmla="*/ 328822 h 365369"/>
              <a:gd name="connsiteX2" fmla="*/ 3114275 w 3429009"/>
              <a:gd name="connsiteY2" fmla="*/ 322736 h 365369"/>
              <a:gd name="connsiteX3" fmla="*/ 3110560 w 3429009"/>
              <a:gd name="connsiteY3" fmla="*/ 327727 h 365369"/>
              <a:gd name="connsiteX4" fmla="*/ 3233861 w 3429009"/>
              <a:gd name="connsiteY4" fmla="*/ 344519 h 365369"/>
              <a:gd name="connsiteX5" fmla="*/ 3233861 w 3429009"/>
              <a:gd name="connsiteY5" fmla="*/ 346824 h 365369"/>
              <a:gd name="connsiteX6" fmla="*/ 3245072 w 3429009"/>
              <a:gd name="connsiteY6" fmla="*/ 347958 h 365369"/>
              <a:gd name="connsiteX7" fmla="*/ 3226403 w 3429009"/>
              <a:gd name="connsiteY7" fmla="*/ 333842 h 365369"/>
              <a:gd name="connsiteX8" fmla="*/ 3262275 w 3429009"/>
              <a:gd name="connsiteY8" fmla="*/ 315487 h 365369"/>
              <a:gd name="connsiteX9" fmla="*/ 3266837 w 3429009"/>
              <a:gd name="connsiteY9" fmla="*/ 326460 h 365369"/>
              <a:gd name="connsiteX10" fmla="*/ 3303413 w 3429009"/>
              <a:gd name="connsiteY10" fmla="*/ 322602 h 365369"/>
              <a:gd name="connsiteX11" fmla="*/ 3314624 w 3429009"/>
              <a:gd name="connsiteY11" fmla="*/ 337490 h 365369"/>
              <a:gd name="connsiteX12" fmla="*/ 3350609 w 3429009"/>
              <a:gd name="connsiteY12" fmla="*/ 315496 h 365369"/>
              <a:gd name="connsiteX13" fmla="*/ 3361754 w 3429009"/>
              <a:gd name="connsiteY13" fmla="*/ 291322 h 365369"/>
              <a:gd name="connsiteX14" fmla="*/ 3369450 w 3429009"/>
              <a:gd name="connsiteY14" fmla="*/ 301781 h 365369"/>
              <a:gd name="connsiteX15" fmla="*/ 3429010 w 3429009"/>
              <a:gd name="connsiteY15" fmla="*/ 281950 h 365369"/>
              <a:gd name="connsiteX16" fmla="*/ 3340703 w 3429009"/>
              <a:gd name="connsiteY16" fmla="*/ 212741 h 365369"/>
              <a:gd name="connsiteX17" fmla="*/ 3342370 w 3429009"/>
              <a:gd name="connsiteY17" fmla="*/ 202740 h 365369"/>
              <a:gd name="connsiteX18" fmla="*/ 3340703 w 3429009"/>
              <a:gd name="connsiteY18" fmla="*/ 208169 h 365369"/>
              <a:gd name="connsiteX19" fmla="*/ 3318205 w 3429009"/>
              <a:gd name="connsiteY19" fmla="*/ 185271 h 365369"/>
              <a:gd name="connsiteX20" fmla="*/ 3318643 w 3429009"/>
              <a:gd name="connsiteY20" fmla="*/ 189090 h 365369"/>
              <a:gd name="connsiteX21" fmla="*/ 3319606 w 3429009"/>
              <a:gd name="connsiteY21" fmla="*/ 187252 h 365369"/>
              <a:gd name="connsiteX22" fmla="*/ 3319091 w 3429009"/>
              <a:gd name="connsiteY22" fmla="*/ 192738 h 365369"/>
              <a:gd name="connsiteX23" fmla="*/ 3314500 w 3429009"/>
              <a:gd name="connsiteY23" fmla="*/ 197177 h 365369"/>
              <a:gd name="connsiteX24" fmla="*/ 3315281 w 3429009"/>
              <a:gd name="connsiteY24" fmla="*/ 195739 h 365369"/>
              <a:gd name="connsiteX25" fmla="*/ 3293488 w 3429009"/>
              <a:gd name="connsiteY25" fmla="*/ 194605 h 365369"/>
              <a:gd name="connsiteX26" fmla="*/ 3293393 w 3429009"/>
              <a:gd name="connsiteY26" fmla="*/ 183109 h 365369"/>
              <a:gd name="connsiteX27" fmla="*/ 3203724 w 3429009"/>
              <a:gd name="connsiteY27" fmla="*/ 148990 h 365369"/>
              <a:gd name="connsiteX28" fmla="*/ 3151403 w 3429009"/>
              <a:gd name="connsiteY28" fmla="*/ 145323 h 365369"/>
              <a:gd name="connsiteX29" fmla="*/ 3121495 w 3429009"/>
              <a:gd name="connsiteY29" fmla="*/ 118634 h 365369"/>
              <a:gd name="connsiteX30" fmla="*/ 3117771 w 3429009"/>
              <a:gd name="connsiteY30" fmla="*/ 132807 h 365369"/>
              <a:gd name="connsiteX31" fmla="*/ 3095349 w 3429009"/>
              <a:gd name="connsiteY31" fmla="*/ 116815 h 365369"/>
              <a:gd name="connsiteX32" fmla="*/ 3098921 w 3429009"/>
              <a:gd name="connsiteY32" fmla="*/ 104061 h 365369"/>
              <a:gd name="connsiteX33" fmla="*/ 3043018 w 3429009"/>
              <a:gd name="connsiteY33" fmla="*/ 103956 h 365369"/>
              <a:gd name="connsiteX34" fmla="*/ 3005604 w 3429009"/>
              <a:gd name="connsiteY34" fmla="*/ 82648 h 365369"/>
              <a:gd name="connsiteX35" fmla="*/ 3016882 w 3429009"/>
              <a:gd name="connsiteY35" fmla="*/ 95259 h 365369"/>
              <a:gd name="connsiteX36" fmla="*/ 3016158 w 3429009"/>
              <a:gd name="connsiteY36" fmla="*/ 100013 h 365369"/>
              <a:gd name="connsiteX37" fmla="*/ 2929900 w 3429009"/>
              <a:gd name="connsiteY37" fmla="*/ 83382 h 365369"/>
              <a:gd name="connsiteX38" fmla="*/ 2929900 w 3429009"/>
              <a:gd name="connsiteY38" fmla="*/ 78791 h 365369"/>
              <a:gd name="connsiteX39" fmla="*/ 2920994 w 3429009"/>
              <a:gd name="connsiteY39" fmla="*/ 126121 h 365369"/>
              <a:gd name="connsiteX40" fmla="*/ 2913545 w 3429009"/>
              <a:gd name="connsiteY40" fmla="*/ 117738 h 365369"/>
              <a:gd name="connsiteX41" fmla="*/ 2902334 w 3429009"/>
              <a:gd name="connsiteY41" fmla="*/ 125797 h 365369"/>
              <a:gd name="connsiteX42" fmla="*/ 2898515 w 3429009"/>
              <a:gd name="connsiteY42" fmla="*/ 112414 h 365369"/>
              <a:gd name="connsiteX43" fmla="*/ 2832659 w 3429009"/>
              <a:gd name="connsiteY43" fmla="*/ 108223 h 365369"/>
              <a:gd name="connsiteX44" fmla="*/ 2856081 w 3429009"/>
              <a:gd name="connsiteY44" fmla="*/ 159353 h 365369"/>
              <a:gd name="connsiteX45" fmla="*/ 2800036 w 3429009"/>
              <a:gd name="connsiteY45" fmla="*/ 140027 h 365369"/>
              <a:gd name="connsiteX46" fmla="*/ 2788825 w 3429009"/>
              <a:gd name="connsiteY46" fmla="*/ 122844 h 365369"/>
              <a:gd name="connsiteX47" fmla="*/ 2747772 w 3429009"/>
              <a:gd name="connsiteY47" fmla="*/ 127206 h 365369"/>
              <a:gd name="connsiteX48" fmla="*/ 2728979 w 3429009"/>
              <a:gd name="connsiteY48" fmla="*/ 108490 h 365369"/>
              <a:gd name="connsiteX49" fmla="*/ 2747677 w 3429009"/>
              <a:gd name="connsiteY49" fmla="*/ 108814 h 365369"/>
              <a:gd name="connsiteX50" fmla="*/ 2706596 w 3429009"/>
              <a:gd name="connsiteY50" fmla="*/ 81020 h 365369"/>
              <a:gd name="connsiteX51" fmla="*/ 2706434 w 3429009"/>
              <a:gd name="connsiteY51" fmla="*/ 81524 h 365369"/>
              <a:gd name="connsiteX52" fmla="*/ 2708262 w 3429009"/>
              <a:gd name="connsiteY52" fmla="*/ 84315 h 365369"/>
              <a:gd name="connsiteX53" fmla="*/ 2705653 w 3429009"/>
              <a:gd name="connsiteY53" fmla="*/ 84772 h 365369"/>
              <a:gd name="connsiteX54" fmla="*/ 2680459 w 3429009"/>
              <a:gd name="connsiteY54" fmla="*/ 99879 h 365369"/>
              <a:gd name="connsiteX55" fmla="*/ 2617251 w 3429009"/>
              <a:gd name="connsiteY55" fmla="*/ 91230 h 365369"/>
              <a:gd name="connsiteX56" fmla="*/ 2609802 w 3429009"/>
              <a:gd name="connsiteY56" fmla="*/ 110366 h 365369"/>
              <a:gd name="connsiteX57" fmla="*/ 2587381 w 3429009"/>
              <a:gd name="connsiteY57" fmla="*/ 98965 h 365369"/>
              <a:gd name="connsiteX58" fmla="*/ 2587381 w 3429009"/>
              <a:gd name="connsiteY58" fmla="*/ 83734 h 365369"/>
              <a:gd name="connsiteX59" fmla="*/ 2678944 w 3429009"/>
              <a:gd name="connsiteY59" fmla="*/ 78067 h 365369"/>
              <a:gd name="connsiteX60" fmla="*/ 2679440 w 3429009"/>
              <a:gd name="connsiteY60" fmla="*/ 71114 h 365369"/>
              <a:gd name="connsiteX61" fmla="*/ 2632586 w 3429009"/>
              <a:gd name="connsiteY61" fmla="*/ 76362 h 365369"/>
              <a:gd name="connsiteX62" fmla="*/ 2623404 w 3429009"/>
              <a:gd name="connsiteY62" fmla="*/ 47196 h 365369"/>
              <a:gd name="connsiteX63" fmla="*/ 2613060 w 3429009"/>
              <a:gd name="connsiteY63" fmla="*/ 62103 h 365369"/>
              <a:gd name="connsiteX64" fmla="*/ 2498465 w 3429009"/>
              <a:gd name="connsiteY64" fmla="*/ 47292 h 365369"/>
              <a:gd name="connsiteX65" fmla="*/ 2503532 w 3429009"/>
              <a:gd name="connsiteY65" fmla="*/ 54940 h 365369"/>
              <a:gd name="connsiteX66" fmla="*/ 2477205 w 3429009"/>
              <a:gd name="connsiteY66" fmla="*/ 51416 h 365369"/>
              <a:gd name="connsiteX67" fmla="*/ 2383146 w 3429009"/>
              <a:gd name="connsiteY67" fmla="*/ 20002 h 365369"/>
              <a:gd name="connsiteX68" fmla="*/ 2378164 w 3429009"/>
              <a:gd name="connsiteY68" fmla="*/ 37957 h 365369"/>
              <a:gd name="connsiteX69" fmla="*/ 2356075 w 3429009"/>
              <a:gd name="connsiteY69" fmla="*/ 34976 h 365369"/>
              <a:gd name="connsiteX70" fmla="*/ 2340274 w 3429009"/>
              <a:gd name="connsiteY70" fmla="*/ 42901 h 365369"/>
              <a:gd name="connsiteX71" fmla="*/ 2312461 w 3429009"/>
              <a:gd name="connsiteY71" fmla="*/ 41481 h 365369"/>
              <a:gd name="connsiteX72" fmla="*/ 2312461 w 3429009"/>
              <a:gd name="connsiteY72" fmla="*/ 41472 h 365369"/>
              <a:gd name="connsiteX73" fmla="*/ 2312394 w 3429009"/>
              <a:gd name="connsiteY73" fmla="*/ 41424 h 365369"/>
              <a:gd name="connsiteX74" fmla="*/ 2310222 w 3429009"/>
              <a:gd name="connsiteY74" fmla="*/ 39310 h 365369"/>
              <a:gd name="connsiteX75" fmla="*/ 2310346 w 3429009"/>
              <a:gd name="connsiteY75" fmla="*/ 40805 h 365369"/>
              <a:gd name="connsiteX76" fmla="*/ 2284371 w 3429009"/>
              <a:gd name="connsiteY76" fmla="*/ 46558 h 365369"/>
              <a:gd name="connsiteX77" fmla="*/ 2262302 w 3429009"/>
              <a:gd name="connsiteY77" fmla="*/ 65265 h 365369"/>
              <a:gd name="connsiteX78" fmla="*/ 2249481 w 3429009"/>
              <a:gd name="connsiteY78" fmla="*/ 39519 h 365369"/>
              <a:gd name="connsiteX79" fmla="*/ 2188874 w 3429009"/>
              <a:gd name="connsiteY79" fmla="*/ 50654 h 365369"/>
              <a:gd name="connsiteX80" fmla="*/ 2175662 w 3429009"/>
              <a:gd name="connsiteY80" fmla="*/ 0 h 365369"/>
              <a:gd name="connsiteX81" fmla="*/ 2149554 w 3429009"/>
              <a:gd name="connsiteY81" fmla="*/ 26718 h 365369"/>
              <a:gd name="connsiteX82" fmla="*/ 2152926 w 3429009"/>
              <a:gd name="connsiteY82" fmla="*/ 6229 h 365369"/>
              <a:gd name="connsiteX83" fmla="*/ 2129247 w 3429009"/>
              <a:gd name="connsiteY83" fmla="*/ 14421 h 365369"/>
              <a:gd name="connsiteX84" fmla="*/ 2116874 w 3429009"/>
              <a:gd name="connsiteY84" fmla="*/ 62998 h 365369"/>
              <a:gd name="connsiteX85" fmla="*/ 2121913 w 3429009"/>
              <a:gd name="connsiteY85" fmla="*/ 68704 h 365369"/>
              <a:gd name="connsiteX86" fmla="*/ 2077041 w 3429009"/>
              <a:gd name="connsiteY86" fmla="*/ 73857 h 365369"/>
              <a:gd name="connsiteX87" fmla="*/ 2077641 w 3429009"/>
              <a:gd name="connsiteY87" fmla="*/ 64665 h 365369"/>
              <a:gd name="connsiteX88" fmla="*/ 2060582 w 3429009"/>
              <a:gd name="connsiteY88" fmla="*/ 69323 h 365369"/>
              <a:gd name="connsiteX89" fmla="*/ 2059505 w 3429009"/>
              <a:gd name="connsiteY89" fmla="*/ 57560 h 365369"/>
              <a:gd name="connsiteX90" fmla="*/ 2035150 w 3429009"/>
              <a:gd name="connsiteY90" fmla="*/ 61208 h 365369"/>
              <a:gd name="connsiteX91" fmla="*/ 2038493 w 3429009"/>
              <a:gd name="connsiteY91" fmla="*/ 64379 h 365369"/>
              <a:gd name="connsiteX92" fmla="*/ 2003260 w 3429009"/>
              <a:gd name="connsiteY92" fmla="*/ 63837 h 365369"/>
              <a:gd name="connsiteX93" fmla="*/ 2003650 w 3429009"/>
              <a:gd name="connsiteY93" fmla="*/ 57302 h 365369"/>
              <a:gd name="connsiteX94" fmla="*/ 1912896 w 3429009"/>
              <a:gd name="connsiteY94" fmla="*/ 65780 h 365369"/>
              <a:gd name="connsiteX95" fmla="*/ 1917554 w 3429009"/>
              <a:gd name="connsiteY95" fmla="*/ 52445 h 365369"/>
              <a:gd name="connsiteX96" fmla="*/ 1899838 w 3429009"/>
              <a:gd name="connsiteY96" fmla="*/ 66342 h 365369"/>
              <a:gd name="connsiteX97" fmla="*/ 1899123 w 3429009"/>
              <a:gd name="connsiteY97" fmla="*/ 49959 h 365369"/>
              <a:gd name="connsiteX98" fmla="*/ 1873996 w 3429009"/>
              <a:gd name="connsiteY98" fmla="*/ 37243 h 365369"/>
              <a:gd name="connsiteX99" fmla="*/ 1878083 w 3429009"/>
              <a:gd name="connsiteY99" fmla="*/ 58703 h 365369"/>
              <a:gd name="connsiteX100" fmla="*/ 1861623 w 3429009"/>
              <a:gd name="connsiteY100" fmla="*/ 54178 h 365369"/>
              <a:gd name="connsiteX101" fmla="*/ 1853156 w 3429009"/>
              <a:gd name="connsiteY101" fmla="*/ 15811 h 365369"/>
              <a:gd name="connsiteX102" fmla="*/ 1840821 w 3429009"/>
              <a:gd name="connsiteY102" fmla="*/ 32728 h 365369"/>
              <a:gd name="connsiteX103" fmla="*/ 1838411 w 3429009"/>
              <a:gd name="connsiteY103" fmla="*/ 13783 h 365369"/>
              <a:gd name="connsiteX104" fmla="*/ 1813589 w 3429009"/>
              <a:gd name="connsiteY104" fmla="*/ 22060 h 365369"/>
              <a:gd name="connsiteX105" fmla="*/ 1810912 w 3429009"/>
              <a:gd name="connsiteY105" fmla="*/ 7734 h 365369"/>
              <a:gd name="connsiteX106" fmla="*/ 1784861 w 3429009"/>
              <a:gd name="connsiteY106" fmla="*/ 34452 h 365369"/>
              <a:gd name="connsiteX107" fmla="*/ 1800578 w 3429009"/>
              <a:gd name="connsiteY107" fmla="*/ 22612 h 365369"/>
              <a:gd name="connsiteX108" fmla="*/ 1798663 w 3429009"/>
              <a:gd name="connsiteY108" fmla="*/ 50301 h 365369"/>
              <a:gd name="connsiteX109" fmla="*/ 1764802 w 3429009"/>
              <a:gd name="connsiteY109" fmla="*/ 55007 h 365369"/>
              <a:gd name="connsiteX110" fmla="*/ 1772850 w 3429009"/>
              <a:gd name="connsiteY110" fmla="*/ 46777 h 365369"/>
              <a:gd name="connsiteX111" fmla="*/ 1741989 w 3429009"/>
              <a:gd name="connsiteY111" fmla="*/ 35585 h 365369"/>
              <a:gd name="connsiteX112" fmla="*/ 1742713 w 3429009"/>
              <a:gd name="connsiteY112" fmla="*/ 51997 h 365369"/>
              <a:gd name="connsiteX113" fmla="*/ 1734283 w 3429009"/>
              <a:gd name="connsiteY113" fmla="*/ 39205 h 365369"/>
              <a:gd name="connsiteX114" fmla="*/ 1706909 w 3429009"/>
              <a:gd name="connsiteY114" fmla="*/ 58731 h 365369"/>
              <a:gd name="connsiteX115" fmla="*/ 1708137 w 3429009"/>
              <a:gd name="connsiteY115" fmla="*/ 51892 h 365369"/>
              <a:gd name="connsiteX116" fmla="*/ 1697822 w 3429009"/>
              <a:gd name="connsiteY116" fmla="*/ 55197 h 365369"/>
              <a:gd name="connsiteX117" fmla="*/ 1701070 w 3429009"/>
              <a:gd name="connsiteY117" fmla="*/ 34690 h 365369"/>
              <a:gd name="connsiteX118" fmla="*/ 1690459 w 3429009"/>
              <a:gd name="connsiteY118" fmla="*/ 54207 h 365369"/>
              <a:gd name="connsiteX119" fmla="*/ 1674000 w 3429009"/>
              <a:gd name="connsiteY119" fmla="*/ 49635 h 365369"/>
              <a:gd name="connsiteX120" fmla="*/ 1678019 w 3429009"/>
              <a:gd name="connsiteY120" fmla="*/ 45529 h 365369"/>
              <a:gd name="connsiteX121" fmla="*/ 1624441 w 3429009"/>
              <a:gd name="connsiteY121" fmla="*/ 40576 h 365369"/>
              <a:gd name="connsiteX122" fmla="*/ 1623698 w 3429009"/>
              <a:gd name="connsiteY122" fmla="*/ 24174 h 365369"/>
              <a:gd name="connsiteX123" fmla="*/ 1596276 w 3429009"/>
              <a:gd name="connsiteY123" fmla="*/ 43767 h 365369"/>
              <a:gd name="connsiteX124" fmla="*/ 1562433 w 3429009"/>
              <a:gd name="connsiteY124" fmla="*/ 22850 h 365369"/>
              <a:gd name="connsiteX125" fmla="*/ 1465431 w 3429009"/>
              <a:gd name="connsiteY125" fmla="*/ 35509 h 365369"/>
              <a:gd name="connsiteX126" fmla="*/ 1380973 w 3429009"/>
              <a:gd name="connsiteY126" fmla="*/ 14421 h 365369"/>
              <a:gd name="connsiteX127" fmla="*/ 1237726 w 3429009"/>
              <a:gd name="connsiteY127" fmla="*/ 44491 h 365369"/>
              <a:gd name="connsiteX128" fmla="*/ 1119902 w 3429009"/>
              <a:gd name="connsiteY128" fmla="*/ 36185 h 365369"/>
              <a:gd name="connsiteX129" fmla="*/ 1110177 w 3429009"/>
              <a:gd name="connsiteY129" fmla="*/ 51140 h 365369"/>
              <a:gd name="connsiteX130" fmla="*/ 1017413 w 3429009"/>
              <a:gd name="connsiteY130" fmla="*/ 33252 h 365369"/>
              <a:gd name="connsiteX131" fmla="*/ 1003154 w 3429009"/>
              <a:gd name="connsiteY131" fmla="*/ 42396 h 365369"/>
              <a:gd name="connsiteX132" fmla="*/ 1007659 w 3429009"/>
              <a:gd name="connsiteY132" fmla="*/ 55435 h 365369"/>
              <a:gd name="connsiteX133" fmla="*/ 980437 w 3429009"/>
              <a:gd name="connsiteY133" fmla="*/ 38157 h 365369"/>
              <a:gd name="connsiteX134" fmla="*/ 982837 w 3429009"/>
              <a:gd name="connsiteY134" fmla="*/ 36204 h 365369"/>
              <a:gd name="connsiteX135" fmla="*/ 943585 w 3429009"/>
              <a:gd name="connsiteY135" fmla="*/ 28642 h 365369"/>
              <a:gd name="connsiteX136" fmla="*/ 949366 w 3429009"/>
              <a:gd name="connsiteY136" fmla="*/ 48958 h 365369"/>
              <a:gd name="connsiteX137" fmla="*/ 931450 w 3429009"/>
              <a:gd name="connsiteY137" fmla="*/ 45529 h 365369"/>
              <a:gd name="connsiteX138" fmla="*/ 936241 w 3429009"/>
              <a:gd name="connsiteY138" fmla="*/ 41624 h 365369"/>
              <a:gd name="connsiteX139" fmla="*/ 750218 w 3429009"/>
              <a:gd name="connsiteY139" fmla="*/ 63455 h 365369"/>
              <a:gd name="connsiteX140" fmla="*/ 734863 w 3429009"/>
              <a:gd name="connsiteY140" fmla="*/ 50873 h 365369"/>
              <a:gd name="connsiteX141" fmla="*/ 685619 w 3429009"/>
              <a:gd name="connsiteY141" fmla="*/ 65570 h 365369"/>
              <a:gd name="connsiteX142" fmla="*/ 684571 w 3429009"/>
              <a:gd name="connsiteY142" fmla="*/ 70018 h 365369"/>
              <a:gd name="connsiteX143" fmla="*/ 658159 w 3429009"/>
              <a:gd name="connsiteY143" fmla="*/ 67123 h 365369"/>
              <a:gd name="connsiteX144" fmla="*/ 653625 w 3429009"/>
              <a:gd name="connsiteY144" fmla="*/ 66465 h 365369"/>
              <a:gd name="connsiteX145" fmla="*/ 415185 w 3429009"/>
              <a:gd name="connsiteY145" fmla="*/ 56331 h 365369"/>
              <a:gd name="connsiteX146" fmla="*/ 418681 w 3429009"/>
              <a:gd name="connsiteY146" fmla="*/ 64208 h 365369"/>
              <a:gd name="connsiteX147" fmla="*/ 357978 w 3429009"/>
              <a:gd name="connsiteY147" fmla="*/ 59674 h 365369"/>
              <a:gd name="connsiteX148" fmla="*/ 318468 w 3429009"/>
              <a:gd name="connsiteY148" fmla="*/ 80924 h 365369"/>
              <a:gd name="connsiteX149" fmla="*/ 293580 w 3429009"/>
              <a:gd name="connsiteY149" fmla="*/ 68904 h 365369"/>
              <a:gd name="connsiteX150" fmla="*/ 233753 w 3429009"/>
              <a:gd name="connsiteY150" fmla="*/ 88640 h 365369"/>
              <a:gd name="connsiteX151" fmla="*/ 164944 w 3429009"/>
              <a:gd name="connsiteY151" fmla="*/ 84858 h 365369"/>
              <a:gd name="connsiteX152" fmla="*/ 164668 w 3429009"/>
              <a:gd name="connsiteY152" fmla="*/ 87325 h 365369"/>
              <a:gd name="connsiteX153" fmla="*/ 68170 w 3429009"/>
              <a:gd name="connsiteY153" fmla="*/ 83125 h 365369"/>
              <a:gd name="connsiteX154" fmla="*/ 69990 w 3429009"/>
              <a:gd name="connsiteY154" fmla="*/ 79010 h 365369"/>
              <a:gd name="connsiteX155" fmla="*/ 0 w 3429009"/>
              <a:gd name="connsiteY155" fmla="*/ 167802 h 365369"/>
              <a:gd name="connsiteX156" fmla="*/ 19945 w 3429009"/>
              <a:gd name="connsiteY156" fmla="*/ 265500 h 365369"/>
              <a:gd name="connsiteX157" fmla="*/ 80648 w 3429009"/>
              <a:gd name="connsiteY157" fmla="*/ 344843 h 365369"/>
              <a:gd name="connsiteX158" fmla="*/ 245145 w 3429009"/>
              <a:gd name="connsiteY158" fmla="*/ 327641 h 365369"/>
              <a:gd name="connsiteX159" fmla="*/ 376438 w 3429009"/>
              <a:gd name="connsiteY159" fmla="*/ 358664 h 365369"/>
              <a:gd name="connsiteX160" fmla="*/ 695954 w 3429009"/>
              <a:gd name="connsiteY160" fmla="*/ 348167 h 365369"/>
              <a:gd name="connsiteX161" fmla="*/ 718776 w 3429009"/>
              <a:gd name="connsiteY161" fmla="*/ 326126 h 365369"/>
              <a:gd name="connsiteX162" fmla="*/ 929716 w 3429009"/>
              <a:gd name="connsiteY162" fmla="*/ 347843 h 365369"/>
              <a:gd name="connsiteX163" fmla="*/ 931116 w 3429009"/>
              <a:gd name="connsiteY163" fmla="*/ 328870 h 365369"/>
              <a:gd name="connsiteX164" fmla="*/ 953595 w 3429009"/>
              <a:gd name="connsiteY164" fmla="*/ 342814 h 365369"/>
              <a:gd name="connsiteX165" fmla="*/ 1473184 w 3429009"/>
              <a:gd name="connsiteY165" fmla="*/ 337252 h 365369"/>
              <a:gd name="connsiteX166" fmla="*/ 1547451 w 3429009"/>
              <a:gd name="connsiteY166" fmla="*/ 355682 h 365369"/>
              <a:gd name="connsiteX167" fmla="*/ 1706109 w 3429009"/>
              <a:gd name="connsiteY167" fmla="*/ 335089 h 365369"/>
              <a:gd name="connsiteX168" fmla="*/ 1704146 w 3429009"/>
              <a:gd name="connsiteY168" fmla="*/ 337175 h 365369"/>
              <a:gd name="connsiteX169" fmla="*/ 1728597 w 3429009"/>
              <a:gd name="connsiteY169" fmla="*/ 333518 h 365369"/>
              <a:gd name="connsiteX170" fmla="*/ 1728978 w 3429009"/>
              <a:gd name="connsiteY170" fmla="*/ 338785 h 365369"/>
              <a:gd name="connsiteX171" fmla="*/ 1833763 w 3429009"/>
              <a:gd name="connsiteY171" fmla="*/ 345443 h 365369"/>
              <a:gd name="connsiteX172" fmla="*/ 1831791 w 3429009"/>
              <a:gd name="connsiteY172" fmla="*/ 347510 h 365369"/>
              <a:gd name="connsiteX173" fmla="*/ 2407082 w 3429009"/>
              <a:gd name="connsiteY173" fmla="*/ 342024 h 365369"/>
              <a:gd name="connsiteX174" fmla="*/ 2707834 w 3429009"/>
              <a:gd name="connsiteY174" fmla="*/ 356035 h 365369"/>
              <a:gd name="connsiteX175" fmla="*/ 2956474 w 3429009"/>
              <a:gd name="connsiteY175" fmla="*/ 351872 h 36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3429009" h="365369">
                <a:moveTo>
                  <a:pt x="2956474" y="351872"/>
                </a:moveTo>
                <a:lnTo>
                  <a:pt x="2932033" y="328822"/>
                </a:lnTo>
                <a:cubicBezTo>
                  <a:pt x="3010500" y="318221"/>
                  <a:pt x="3047114" y="341319"/>
                  <a:pt x="3114275" y="322736"/>
                </a:cubicBezTo>
                <a:lnTo>
                  <a:pt x="3110560" y="327727"/>
                </a:lnTo>
                <a:cubicBezTo>
                  <a:pt x="3120333" y="333060"/>
                  <a:pt x="3125848" y="281302"/>
                  <a:pt x="3233861" y="344519"/>
                </a:cubicBezTo>
                <a:lnTo>
                  <a:pt x="3233861" y="346824"/>
                </a:lnTo>
                <a:cubicBezTo>
                  <a:pt x="3237614" y="346424"/>
                  <a:pt x="3237586" y="341824"/>
                  <a:pt x="3245072" y="347958"/>
                </a:cubicBezTo>
                <a:lnTo>
                  <a:pt x="3226403" y="333842"/>
                </a:lnTo>
                <a:cubicBezTo>
                  <a:pt x="3237586" y="328050"/>
                  <a:pt x="3247368" y="317040"/>
                  <a:pt x="3262275" y="315487"/>
                </a:cubicBezTo>
                <a:cubicBezTo>
                  <a:pt x="3265446" y="318040"/>
                  <a:pt x="3266532" y="322764"/>
                  <a:pt x="3266837" y="326460"/>
                </a:cubicBezTo>
                <a:lnTo>
                  <a:pt x="3303413" y="322602"/>
                </a:lnTo>
                <a:lnTo>
                  <a:pt x="3314624" y="337490"/>
                </a:lnTo>
                <a:cubicBezTo>
                  <a:pt x="3325797" y="329422"/>
                  <a:pt x="3320711" y="297999"/>
                  <a:pt x="3350609" y="315496"/>
                </a:cubicBezTo>
                <a:cubicBezTo>
                  <a:pt x="3339332" y="293694"/>
                  <a:pt x="3365449" y="302419"/>
                  <a:pt x="3361754" y="291322"/>
                </a:cubicBezTo>
                <a:cubicBezTo>
                  <a:pt x="3363258" y="294018"/>
                  <a:pt x="3366688" y="298047"/>
                  <a:pt x="3369450" y="301781"/>
                </a:cubicBezTo>
                <a:cubicBezTo>
                  <a:pt x="3387233" y="299247"/>
                  <a:pt x="3420723" y="293141"/>
                  <a:pt x="3429010" y="281950"/>
                </a:cubicBezTo>
                <a:cubicBezTo>
                  <a:pt x="3429010" y="281950"/>
                  <a:pt x="3359420" y="236049"/>
                  <a:pt x="3340703" y="212741"/>
                </a:cubicBezTo>
                <a:cubicBezTo>
                  <a:pt x="3365745" y="218665"/>
                  <a:pt x="3347304" y="210074"/>
                  <a:pt x="3342370" y="202740"/>
                </a:cubicBezTo>
                <a:lnTo>
                  <a:pt x="3340703" y="208169"/>
                </a:lnTo>
                <a:cubicBezTo>
                  <a:pt x="3325701" y="202844"/>
                  <a:pt x="3325701" y="189090"/>
                  <a:pt x="3318205" y="185271"/>
                </a:cubicBezTo>
                <a:cubicBezTo>
                  <a:pt x="3318205" y="186376"/>
                  <a:pt x="3318434" y="187719"/>
                  <a:pt x="3318643" y="189090"/>
                </a:cubicBezTo>
                <a:lnTo>
                  <a:pt x="3319606" y="187252"/>
                </a:lnTo>
                <a:cubicBezTo>
                  <a:pt x="3320310" y="189681"/>
                  <a:pt x="3319891" y="191367"/>
                  <a:pt x="3319091" y="192738"/>
                </a:cubicBezTo>
                <a:cubicBezTo>
                  <a:pt x="3319272" y="195682"/>
                  <a:pt x="3318577" y="197996"/>
                  <a:pt x="3314500" y="197177"/>
                </a:cubicBezTo>
                <a:lnTo>
                  <a:pt x="3315281" y="195739"/>
                </a:lnTo>
                <a:cubicBezTo>
                  <a:pt x="3309014" y="197739"/>
                  <a:pt x="3298203" y="195586"/>
                  <a:pt x="3293488" y="194605"/>
                </a:cubicBezTo>
                <a:lnTo>
                  <a:pt x="3293393" y="183109"/>
                </a:lnTo>
                <a:cubicBezTo>
                  <a:pt x="3282277" y="204997"/>
                  <a:pt x="3218650" y="149714"/>
                  <a:pt x="3203724" y="148990"/>
                </a:cubicBezTo>
                <a:cubicBezTo>
                  <a:pt x="3188732" y="134493"/>
                  <a:pt x="3170120" y="152571"/>
                  <a:pt x="3151403" y="145323"/>
                </a:cubicBezTo>
                <a:cubicBezTo>
                  <a:pt x="3121562" y="141618"/>
                  <a:pt x="3136478" y="128549"/>
                  <a:pt x="3121495" y="118634"/>
                </a:cubicBezTo>
                <a:cubicBezTo>
                  <a:pt x="3102778" y="111423"/>
                  <a:pt x="3125277" y="132036"/>
                  <a:pt x="3117771" y="132807"/>
                </a:cubicBezTo>
                <a:lnTo>
                  <a:pt x="3095349" y="116815"/>
                </a:lnTo>
                <a:cubicBezTo>
                  <a:pt x="3108379" y="115433"/>
                  <a:pt x="3101302" y="108499"/>
                  <a:pt x="3098921" y="104061"/>
                </a:cubicBezTo>
                <a:cubicBezTo>
                  <a:pt x="3079547" y="102108"/>
                  <a:pt x="3048981" y="81029"/>
                  <a:pt x="3043018" y="103956"/>
                </a:cubicBezTo>
                <a:cubicBezTo>
                  <a:pt x="3016872" y="92973"/>
                  <a:pt x="3016815" y="83782"/>
                  <a:pt x="3005604" y="82648"/>
                </a:cubicBezTo>
                <a:cubicBezTo>
                  <a:pt x="3009367" y="86830"/>
                  <a:pt x="3016815" y="90630"/>
                  <a:pt x="3016882" y="95259"/>
                </a:cubicBezTo>
                <a:cubicBezTo>
                  <a:pt x="3006404" y="85134"/>
                  <a:pt x="3011881" y="97755"/>
                  <a:pt x="3016158" y="100013"/>
                </a:cubicBezTo>
                <a:cubicBezTo>
                  <a:pt x="3000185" y="109976"/>
                  <a:pt x="2933252" y="58198"/>
                  <a:pt x="2929900" y="83382"/>
                </a:cubicBezTo>
                <a:lnTo>
                  <a:pt x="2929900" y="78791"/>
                </a:lnTo>
                <a:cubicBezTo>
                  <a:pt x="2926185" y="97546"/>
                  <a:pt x="2932148" y="115757"/>
                  <a:pt x="2920994" y="126121"/>
                </a:cubicBezTo>
                <a:lnTo>
                  <a:pt x="2913545" y="117738"/>
                </a:lnTo>
                <a:lnTo>
                  <a:pt x="2902334" y="125797"/>
                </a:lnTo>
                <a:cubicBezTo>
                  <a:pt x="2894819" y="119701"/>
                  <a:pt x="2898515" y="114710"/>
                  <a:pt x="2898515" y="112414"/>
                </a:cubicBezTo>
                <a:cubicBezTo>
                  <a:pt x="2880255" y="121072"/>
                  <a:pt x="2854776" y="110738"/>
                  <a:pt x="2832659" y="108223"/>
                </a:cubicBezTo>
                <a:lnTo>
                  <a:pt x="2856081" y="159353"/>
                </a:lnTo>
                <a:cubicBezTo>
                  <a:pt x="2837421" y="147542"/>
                  <a:pt x="2803760" y="123568"/>
                  <a:pt x="2800036" y="140027"/>
                </a:cubicBezTo>
                <a:lnTo>
                  <a:pt x="2788825" y="122844"/>
                </a:lnTo>
                <a:cubicBezTo>
                  <a:pt x="2751411" y="90040"/>
                  <a:pt x="2762707" y="137093"/>
                  <a:pt x="2747772" y="127206"/>
                </a:cubicBezTo>
                <a:lnTo>
                  <a:pt x="2728979" y="108490"/>
                </a:lnTo>
                <a:lnTo>
                  <a:pt x="2747677" y="108814"/>
                </a:lnTo>
                <a:cubicBezTo>
                  <a:pt x="2728979" y="99327"/>
                  <a:pt x="2721502" y="93212"/>
                  <a:pt x="2706596" y="81020"/>
                </a:cubicBezTo>
                <a:cubicBezTo>
                  <a:pt x="2706596" y="81210"/>
                  <a:pt x="2706434" y="81343"/>
                  <a:pt x="2706434" y="81524"/>
                </a:cubicBezTo>
                <a:cubicBezTo>
                  <a:pt x="2707462" y="82305"/>
                  <a:pt x="2708119" y="83191"/>
                  <a:pt x="2708262" y="84315"/>
                </a:cubicBezTo>
                <a:lnTo>
                  <a:pt x="2705653" y="84772"/>
                </a:lnTo>
                <a:cubicBezTo>
                  <a:pt x="2703386" y="94097"/>
                  <a:pt x="2693632" y="100498"/>
                  <a:pt x="2680459" y="99879"/>
                </a:cubicBezTo>
                <a:cubicBezTo>
                  <a:pt x="2661752" y="97250"/>
                  <a:pt x="2647121" y="111042"/>
                  <a:pt x="2617251" y="91230"/>
                </a:cubicBezTo>
                <a:lnTo>
                  <a:pt x="2609802" y="110366"/>
                </a:lnTo>
                <a:lnTo>
                  <a:pt x="2587381" y="98965"/>
                </a:lnTo>
                <a:lnTo>
                  <a:pt x="2587381" y="83734"/>
                </a:lnTo>
                <a:cubicBezTo>
                  <a:pt x="2609355" y="84649"/>
                  <a:pt x="2650703" y="78848"/>
                  <a:pt x="2678944" y="78067"/>
                </a:cubicBezTo>
                <a:lnTo>
                  <a:pt x="2679440" y="71114"/>
                </a:lnTo>
                <a:cubicBezTo>
                  <a:pt x="2662695" y="71133"/>
                  <a:pt x="2643645" y="77886"/>
                  <a:pt x="2632586" y="76362"/>
                </a:cubicBezTo>
                <a:cubicBezTo>
                  <a:pt x="2627186" y="73323"/>
                  <a:pt x="2613384" y="57474"/>
                  <a:pt x="2623404" y="47196"/>
                </a:cubicBezTo>
                <a:lnTo>
                  <a:pt x="2613060" y="62103"/>
                </a:lnTo>
                <a:cubicBezTo>
                  <a:pt x="2557158" y="63808"/>
                  <a:pt x="2556805" y="64541"/>
                  <a:pt x="2498465" y="47292"/>
                </a:cubicBezTo>
                <a:lnTo>
                  <a:pt x="2503532" y="54940"/>
                </a:lnTo>
                <a:cubicBezTo>
                  <a:pt x="2491959" y="59436"/>
                  <a:pt x="2480424" y="63808"/>
                  <a:pt x="2477205" y="51416"/>
                </a:cubicBezTo>
                <a:cubicBezTo>
                  <a:pt x="2442182" y="48901"/>
                  <a:pt x="2405891" y="39300"/>
                  <a:pt x="2383146" y="20002"/>
                </a:cubicBezTo>
                <a:lnTo>
                  <a:pt x="2378164" y="37957"/>
                </a:lnTo>
                <a:cubicBezTo>
                  <a:pt x="2370763" y="36966"/>
                  <a:pt x="2359676" y="9839"/>
                  <a:pt x="2356075" y="34976"/>
                </a:cubicBezTo>
                <a:lnTo>
                  <a:pt x="2340274" y="42901"/>
                </a:lnTo>
                <a:cubicBezTo>
                  <a:pt x="2330167" y="41529"/>
                  <a:pt x="2323967" y="51787"/>
                  <a:pt x="2312461" y="41481"/>
                </a:cubicBezTo>
                <a:cubicBezTo>
                  <a:pt x="2312461" y="41462"/>
                  <a:pt x="2312461" y="41472"/>
                  <a:pt x="2312461" y="41472"/>
                </a:cubicBezTo>
                <a:cubicBezTo>
                  <a:pt x="2312432" y="41424"/>
                  <a:pt x="2312394" y="41424"/>
                  <a:pt x="2312394" y="41424"/>
                </a:cubicBezTo>
                <a:cubicBezTo>
                  <a:pt x="2311689" y="40786"/>
                  <a:pt x="2310937" y="40110"/>
                  <a:pt x="2310222" y="39310"/>
                </a:cubicBezTo>
                <a:cubicBezTo>
                  <a:pt x="2310222" y="39862"/>
                  <a:pt x="2310289" y="40329"/>
                  <a:pt x="2310346" y="40805"/>
                </a:cubicBezTo>
                <a:cubicBezTo>
                  <a:pt x="2287467" y="32871"/>
                  <a:pt x="2310574" y="56893"/>
                  <a:pt x="2284371" y="46558"/>
                </a:cubicBezTo>
                <a:cubicBezTo>
                  <a:pt x="2275961" y="33795"/>
                  <a:pt x="2275075" y="69342"/>
                  <a:pt x="2262302" y="65265"/>
                </a:cubicBezTo>
                <a:lnTo>
                  <a:pt x="2249481" y="39519"/>
                </a:lnTo>
                <a:cubicBezTo>
                  <a:pt x="2226345" y="24746"/>
                  <a:pt x="2222392" y="50568"/>
                  <a:pt x="2188874" y="50654"/>
                </a:cubicBezTo>
                <a:cubicBezTo>
                  <a:pt x="2172777" y="41481"/>
                  <a:pt x="2165004" y="19507"/>
                  <a:pt x="2175662" y="0"/>
                </a:cubicBezTo>
                <a:cubicBezTo>
                  <a:pt x="2161004" y="23612"/>
                  <a:pt x="2168995" y="15392"/>
                  <a:pt x="2149554" y="26718"/>
                </a:cubicBezTo>
                <a:cubicBezTo>
                  <a:pt x="2146564" y="17012"/>
                  <a:pt x="2148631" y="14954"/>
                  <a:pt x="2152926" y="6229"/>
                </a:cubicBezTo>
                <a:cubicBezTo>
                  <a:pt x="2135658" y="-5144"/>
                  <a:pt x="2142268" y="15002"/>
                  <a:pt x="2129247" y="14421"/>
                </a:cubicBezTo>
                <a:cubicBezTo>
                  <a:pt x="2125466" y="32709"/>
                  <a:pt x="2121103" y="61817"/>
                  <a:pt x="2116874" y="62998"/>
                </a:cubicBezTo>
                <a:lnTo>
                  <a:pt x="2121913" y="68704"/>
                </a:lnTo>
                <a:cubicBezTo>
                  <a:pt x="2108130" y="78467"/>
                  <a:pt x="2093071" y="83029"/>
                  <a:pt x="2077041" y="73857"/>
                </a:cubicBezTo>
                <a:lnTo>
                  <a:pt x="2077641" y="64665"/>
                </a:lnTo>
                <a:lnTo>
                  <a:pt x="2060582" y="69323"/>
                </a:lnTo>
                <a:lnTo>
                  <a:pt x="2059505" y="57560"/>
                </a:lnTo>
                <a:lnTo>
                  <a:pt x="2035150" y="61208"/>
                </a:lnTo>
                <a:lnTo>
                  <a:pt x="2038493" y="64379"/>
                </a:lnTo>
                <a:cubicBezTo>
                  <a:pt x="2032768" y="65932"/>
                  <a:pt x="2013995" y="69980"/>
                  <a:pt x="2003260" y="63837"/>
                </a:cubicBezTo>
                <a:lnTo>
                  <a:pt x="2003650" y="57302"/>
                </a:lnTo>
                <a:cubicBezTo>
                  <a:pt x="1973351" y="36919"/>
                  <a:pt x="1948377" y="63627"/>
                  <a:pt x="1912896" y="65780"/>
                </a:cubicBezTo>
                <a:lnTo>
                  <a:pt x="1917554" y="52445"/>
                </a:lnTo>
                <a:cubicBezTo>
                  <a:pt x="1905467" y="39186"/>
                  <a:pt x="1914239" y="72971"/>
                  <a:pt x="1899838" y="66342"/>
                </a:cubicBezTo>
                <a:lnTo>
                  <a:pt x="1899123" y="49959"/>
                </a:lnTo>
                <a:cubicBezTo>
                  <a:pt x="1886436" y="71495"/>
                  <a:pt x="1882730" y="45387"/>
                  <a:pt x="1873996" y="37243"/>
                </a:cubicBezTo>
                <a:lnTo>
                  <a:pt x="1878083" y="58703"/>
                </a:lnTo>
                <a:lnTo>
                  <a:pt x="1861623" y="54178"/>
                </a:lnTo>
                <a:cubicBezTo>
                  <a:pt x="1843497" y="47063"/>
                  <a:pt x="1850508" y="27060"/>
                  <a:pt x="1853156" y="15811"/>
                </a:cubicBezTo>
                <a:lnTo>
                  <a:pt x="1840821" y="32728"/>
                </a:lnTo>
                <a:lnTo>
                  <a:pt x="1838411" y="13783"/>
                </a:lnTo>
                <a:cubicBezTo>
                  <a:pt x="1829391" y="35823"/>
                  <a:pt x="1829391" y="10239"/>
                  <a:pt x="1813589" y="22060"/>
                </a:cubicBezTo>
                <a:cubicBezTo>
                  <a:pt x="1812293" y="14897"/>
                  <a:pt x="1816284" y="10782"/>
                  <a:pt x="1810912" y="7734"/>
                </a:cubicBezTo>
                <a:lnTo>
                  <a:pt x="1784861" y="34452"/>
                </a:lnTo>
                <a:lnTo>
                  <a:pt x="1800578" y="22612"/>
                </a:lnTo>
                <a:lnTo>
                  <a:pt x="1798663" y="50301"/>
                </a:lnTo>
                <a:cubicBezTo>
                  <a:pt x="1782299" y="71314"/>
                  <a:pt x="1776489" y="47282"/>
                  <a:pt x="1764802" y="55007"/>
                </a:cubicBezTo>
                <a:lnTo>
                  <a:pt x="1772850" y="46777"/>
                </a:lnTo>
                <a:cubicBezTo>
                  <a:pt x="1753772" y="53502"/>
                  <a:pt x="1752753" y="41719"/>
                  <a:pt x="1741989" y="35585"/>
                </a:cubicBezTo>
                <a:cubicBezTo>
                  <a:pt x="1745332" y="40729"/>
                  <a:pt x="1750438" y="48377"/>
                  <a:pt x="1742713" y="51997"/>
                </a:cubicBezTo>
                <a:cubicBezTo>
                  <a:pt x="1737046" y="53521"/>
                  <a:pt x="1739637" y="42262"/>
                  <a:pt x="1734283" y="39205"/>
                </a:cubicBezTo>
                <a:cubicBezTo>
                  <a:pt x="1732998" y="57655"/>
                  <a:pt x="1719320" y="67418"/>
                  <a:pt x="1706909" y="58731"/>
                </a:cubicBezTo>
                <a:cubicBezTo>
                  <a:pt x="1707061" y="56102"/>
                  <a:pt x="1707328" y="53569"/>
                  <a:pt x="1708137" y="51892"/>
                </a:cubicBezTo>
                <a:cubicBezTo>
                  <a:pt x="1704975" y="54883"/>
                  <a:pt x="1703337" y="59636"/>
                  <a:pt x="1697822" y="55197"/>
                </a:cubicBezTo>
                <a:lnTo>
                  <a:pt x="1701070" y="34690"/>
                </a:lnTo>
                <a:lnTo>
                  <a:pt x="1690459" y="54207"/>
                </a:lnTo>
                <a:cubicBezTo>
                  <a:pt x="1683391" y="48596"/>
                  <a:pt x="1673076" y="63465"/>
                  <a:pt x="1674000" y="49635"/>
                </a:cubicBezTo>
                <a:lnTo>
                  <a:pt x="1678019" y="45529"/>
                </a:lnTo>
                <a:lnTo>
                  <a:pt x="1624441" y="40576"/>
                </a:lnTo>
                <a:lnTo>
                  <a:pt x="1623698" y="24174"/>
                </a:lnTo>
                <a:cubicBezTo>
                  <a:pt x="1618402" y="46739"/>
                  <a:pt x="1594523" y="15592"/>
                  <a:pt x="1596276" y="43767"/>
                </a:cubicBezTo>
                <a:cubicBezTo>
                  <a:pt x="1586170" y="28413"/>
                  <a:pt x="1556490" y="54626"/>
                  <a:pt x="1562433" y="22850"/>
                </a:cubicBezTo>
                <a:cubicBezTo>
                  <a:pt x="1527239" y="20403"/>
                  <a:pt x="1508217" y="50968"/>
                  <a:pt x="1465431" y="35509"/>
                </a:cubicBezTo>
                <a:cubicBezTo>
                  <a:pt x="1450191" y="8534"/>
                  <a:pt x="1408433" y="17269"/>
                  <a:pt x="1380973" y="14421"/>
                </a:cubicBezTo>
                <a:cubicBezTo>
                  <a:pt x="1327290" y="25698"/>
                  <a:pt x="1292600" y="35852"/>
                  <a:pt x="1237726" y="44491"/>
                </a:cubicBezTo>
                <a:cubicBezTo>
                  <a:pt x="1204732" y="6848"/>
                  <a:pt x="1155411" y="57445"/>
                  <a:pt x="1119902" y="36185"/>
                </a:cubicBezTo>
                <a:lnTo>
                  <a:pt x="1110177" y="51140"/>
                </a:lnTo>
                <a:cubicBezTo>
                  <a:pt x="1086574" y="27337"/>
                  <a:pt x="1050531" y="56464"/>
                  <a:pt x="1017413" y="33252"/>
                </a:cubicBezTo>
                <a:cubicBezTo>
                  <a:pt x="1009298" y="39795"/>
                  <a:pt x="1005040" y="41862"/>
                  <a:pt x="1003154" y="42396"/>
                </a:cubicBezTo>
                <a:cubicBezTo>
                  <a:pt x="1004659" y="43110"/>
                  <a:pt x="1006935" y="45949"/>
                  <a:pt x="1007659" y="55435"/>
                </a:cubicBezTo>
                <a:cubicBezTo>
                  <a:pt x="998210" y="48768"/>
                  <a:pt x="979075" y="57112"/>
                  <a:pt x="980437" y="38157"/>
                </a:cubicBezTo>
                <a:lnTo>
                  <a:pt x="982837" y="36204"/>
                </a:lnTo>
                <a:cubicBezTo>
                  <a:pt x="984228" y="17240"/>
                  <a:pt x="954138" y="45063"/>
                  <a:pt x="943585" y="28642"/>
                </a:cubicBezTo>
                <a:lnTo>
                  <a:pt x="949366" y="48958"/>
                </a:lnTo>
                <a:lnTo>
                  <a:pt x="931450" y="45529"/>
                </a:lnTo>
                <a:lnTo>
                  <a:pt x="936241" y="41624"/>
                </a:lnTo>
                <a:cubicBezTo>
                  <a:pt x="858441" y="86715"/>
                  <a:pt x="823284" y="22269"/>
                  <a:pt x="750218" y="63455"/>
                </a:cubicBezTo>
                <a:cubicBezTo>
                  <a:pt x="759905" y="41291"/>
                  <a:pt x="735816" y="75095"/>
                  <a:pt x="734863" y="50873"/>
                </a:cubicBezTo>
                <a:cubicBezTo>
                  <a:pt x="716442" y="20403"/>
                  <a:pt x="700726" y="57445"/>
                  <a:pt x="685619" y="65570"/>
                </a:cubicBezTo>
                <a:cubicBezTo>
                  <a:pt x="685619" y="66761"/>
                  <a:pt x="685438" y="68151"/>
                  <a:pt x="684571" y="70018"/>
                </a:cubicBezTo>
                <a:lnTo>
                  <a:pt x="658159" y="67123"/>
                </a:lnTo>
                <a:cubicBezTo>
                  <a:pt x="673932" y="36490"/>
                  <a:pt x="639147" y="92526"/>
                  <a:pt x="653625" y="66465"/>
                </a:cubicBezTo>
                <a:cubicBezTo>
                  <a:pt x="584759" y="43558"/>
                  <a:pt x="494900" y="66894"/>
                  <a:pt x="415185" y="56331"/>
                </a:cubicBezTo>
                <a:lnTo>
                  <a:pt x="418681" y="64208"/>
                </a:lnTo>
                <a:cubicBezTo>
                  <a:pt x="398459" y="62703"/>
                  <a:pt x="373313" y="72266"/>
                  <a:pt x="357978" y="59674"/>
                </a:cubicBezTo>
                <a:cubicBezTo>
                  <a:pt x="342624" y="47120"/>
                  <a:pt x="324421" y="79677"/>
                  <a:pt x="318468" y="80924"/>
                </a:cubicBezTo>
                <a:cubicBezTo>
                  <a:pt x="301657" y="94488"/>
                  <a:pt x="286360" y="67523"/>
                  <a:pt x="293580" y="68904"/>
                </a:cubicBezTo>
                <a:cubicBezTo>
                  <a:pt x="275596" y="72666"/>
                  <a:pt x="258699" y="100641"/>
                  <a:pt x="233753" y="88640"/>
                </a:cubicBezTo>
                <a:cubicBezTo>
                  <a:pt x="225228" y="62674"/>
                  <a:pt x="165687" y="114119"/>
                  <a:pt x="164944" y="84858"/>
                </a:cubicBezTo>
                <a:lnTo>
                  <a:pt x="164668" y="87325"/>
                </a:lnTo>
                <a:cubicBezTo>
                  <a:pt x="132721" y="66723"/>
                  <a:pt x="102575" y="101775"/>
                  <a:pt x="68170" y="83125"/>
                </a:cubicBezTo>
                <a:cubicBezTo>
                  <a:pt x="68170" y="83125"/>
                  <a:pt x="68828" y="80972"/>
                  <a:pt x="69990" y="79010"/>
                </a:cubicBezTo>
                <a:lnTo>
                  <a:pt x="0" y="167802"/>
                </a:lnTo>
                <a:lnTo>
                  <a:pt x="19945" y="265500"/>
                </a:lnTo>
                <a:lnTo>
                  <a:pt x="80648" y="344843"/>
                </a:lnTo>
                <a:lnTo>
                  <a:pt x="245145" y="327641"/>
                </a:lnTo>
                <a:lnTo>
                  <a:pt x="376438" y="358664"/>
                </a:lnTo>
                <a:lnTo>
                  <a:pt x="695954" y="348167"/>
                </a:lnTo>
                <a:lnTo>
                  <a:pt x="718776" y="326126"/>
                </a:lnTo>
                <a:cubicBezTo>
                  <a:pt x="781564" y="364665"/>
                  <a:pt x="862079" y="320335"/>
                  <a:pt x="929716" y="347843"/>
                </a:cubicBezTo>
                <a:lnTo>
                  <a:pt x="931116" y="328870"/>
                </a:lnTo>
                <a:cubicBezTo>
                  <a:pt x="950176" y="327746"/>
                  <a:pt x="948880" y="339500"/>
                  <a:pt x="953595" y="342814"/>
                </a:cubicBezTo>
                <a:cubicBezTo>
                  <a:pt x="1130980" y="338614"/>
                  <a:pt x="1313593" y="313334"/>
                  <a:pt x="1473184" y="337252"/>
                </a:cubicBezTo>
                <a:cubicBezTo>
                  <a:pt x="1488567" y="349796"/>
                  <a:pt x="1535383" y="342414"/>
                  <a:pt x="1547451" y="355682"/>
                </a:cubicBezTo>
                <a:cubicBezTo>
                  <a:pt x="1599286" y="332470"/>
                  <a:pt x="1654207" y="332699"/>
                  <a:pt x="1706109" y="335089"/>
                </a:cubicBezTo>
                <a:lnTo>
                  <a:pt x="1704146" y="337175"/>
                </a:lnTo>
                <a:lnTo>
                  <a:pt x="1728597" y="333518"/>
                </a:lnTo>
                <a:cubicBezTo>
                  <a:pt x="1729635" y="335070"/>
                  <a:pt x="1729759" y="337328"/>
                  <a:pt x="1728978" y="338785"/>
                </a:cubicBezTo>
                <a:cubicBezTo>
                  <a:pt x="1756553" y="321983"/>
                  <a:pt x="1799996" y="338604"/>
                  <a:pt x="1833763" y="345443"/>
                </a:cubicBezTo>
                <a:lnTo>
                  <a:pt x="1831791" y="347510"/>
                </a:lnTo>
                <a:cubicBezTo>
                  <a:pt x="2028797" y="350958"/>
                  <a:pt x="2211696" y="315544"/>
                  <a:pt x="2407082" y="342024"/>
                </a:cubicBezTo>
                <a:cubicBezTo>
                  <a:pt x="2497922" y="372980"/>
                  <a:pt x="2603611" y="330251"/>
                  <a:pt x="2707834" y="356035"/>
                </a:cubicBezTo>
                <a:cubicBezTo>
                  <a:pt x="2726979" y="374923"/>
                  <a:pt x="2937843" y="360750"/>
                  <a:pt x="2956474" y="35187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5" name="그래픽 25" descr="붓놀림">
            <a:extLst>
              <a:ext uri="{FF2B5EF4-FFF2-40B4-BE49-F238E27FC236}">
                <a16:creationId xmlns:a16="http://schemas.microsoft.com/office/drawing/2014/main" id="{12AB0098-88CA-4E09-808F-459874D49524}"/>
              </a:ext>
            </a:extLst>
          </p:cNvPr>
          <p:cNvSpPr/>
          <p:nvPr/>
        </p:nvSpPr>
        <p:spPr>
          <a:xfrm>
            <a:off x="7291146" y="5177757"/>
            <a:ext cx="4459696" cy="475191"/>
          </a:xfrm>
          <a:custGeom>
            <a:avLst/>
            <a:gdLst>
              <a:gd name="connsiteX0" fmla="*/ 2956474 w 3429009"/>
              <a:gd name="connsiteY0" fmla="*/ 351872 h 365369"/>
              <a:gd name="connsiteX1" fmla="*/ 2932033 w 3429009"/>
              <a:gd name="connsiteY1" fmla="*/ 328822 h 365369"/>
              <a:gd name="connsiteX2" fmla="*/ 3114275 w 3429009"/>
              <a:gd name="connsiteY2" fmla="*/ 322736 h 365369"/>
              <a:gd name="connsiteX3" fmla="*/ 3110560 w 3429009"/>
              <a:gd name="connsiteY3" fmla="*/ 327727 h 365369"/>
              <a:gd name="connsiteX4" fmla="*/ 3233861 w 3429009"/>
              <a:gd name="connsiteY4" fmla="*/ 344519 h 365369"/>
              <a:gd name="connsiteX5" fmla="*/ 3233861 w 3429009"/>
              <a:gd name="connsiteY5" fmla="*/ 346824 h 365369"/>
              <a:gd name="connsiteX6" fmla="*/ 3245072 w 3429009"/>
              <a:gd name="connsiteY6" fmla="*/ 347958 h 365369"/>
              <a:gd name="connsiteX7" fmla="*/ 3226403 w 3429009"/>
              <a:gd name="connsiteY7" fmla="*/ 333842 h 365369"/>
              <a:gd name="connsiteX8" fmla="*/ 3262275 w 3429009"/>
              <a:gd name="connsiteY8" fmla="*/ 315487 h 365369"/>
              <a:gd name="connsiteX9" fmla="*/ 3266837 w 3429009"/>
              <a:gd name="connsiteY9" fmla="*/ 326460 h 365369"/>
              <a:gd name="connsiteX10" fmla="*/ 3303413 w 3429009"/>
              <a:gd name="connsiteY10" fmla="*/ 322602 h 365369"/>
              <a:gd name="connsiteX11" fmla="*/ 3314624 w 3429009"/>
              <a:gd name="connsiteY11" fmla="*/ 337490 h 365369"/>
              <a:gd name="connsiteX12" fmla="*/ 3350609 w 3429009"/>
              <a:gd name="connsiteY12" fmla="*/ 315496 h 365369"/>
              <a:gd name="connsiteX13" fmla="*/ 3361754 w 3429009"/>
              <a:gd name="connsiteY13" fmla="*/ 291322 h 365369"/>
              <a:gd name="connsiteX14" fmla="*/ 3369450 w 3429009"/>
              <a:gd name="connsiteY14" fmla="*/ 301781 h 365369"/>
              <a:gd name="connsiteX15" fmla="*/ 3429010 w 3429009"/>
              <a:gd name="connsiteY15" fmla="*/ 281950 h 365369"/>
              <a:gd name="connsiteX16" fmla="*/ 3340703 w 3429009"/>
              <a:gd name="connsiteY16" fmla="*/ 212741 h 365369"/>
              <a:gd name="connsiteX17" fmla="*/ 3342370 w 3429009"/>
              <a:gd name="connsiteY17" fmla="*/ 202740 h 365369"/>
              <a:gd name="connsiteX18" fmla="*/ 3340703 w 3429009"/>
              <a:gd name="connsiteY18" fmla="*/ 208169 h 365369"/>
              <a:gd name="connsiteX19" fmla="*/ 3318205 w 3429009"/>
              <a:gd name="connsiteY19" fmla="*/ 185271 h 365369"/>
              <a:gd name="connsiteX20" fmla="*/ 3318643 w 3429009"/>
              <a:gd name="connsiteY20" fmla="*/ 189090 h 365369"/>
              <a:gd name="connsiteX21" fmla="*/ 3319606 w 3429009"/>
              <a:gd name="connsiteY21" fmla="*/ 187252 h 365369"/>
              <a:gd name="connsiteX22" fmla="*/ 3319091 w 3429009"/>
              <a:gd name="connsiteY22" fmla="*/ 192738 h 365369"/>
              <a:gd name="connsiteX23" fmla="*/ 3314500 w 3429009"/>
              <a:gd name="connsiteY23" fmla="*/ 197177 h 365369"/>
              <a:gd name="connsiteX24" fmla="*/ 3315281 w 3429009"/>
              <a:gd name="connsiteY24" fmla="*/ 195739 h 365369"/>
              <a:gd name="connsiteX25" fmla="*/ 3293488 w 3429009"/>
              <a:gd name="connsiteY25" fmla="*/ 194605 h 365369"/>
              <a:gd name="connsiteX26" fmla="*/ 3293393 w 3429009"/>
              <a:gd name="connsiteY26" fmla="*/ 183109 h 365369"/>
              <a:gd name="connsiteX27" fmla="*/ 3203724 w 3429009"/>
              <a:gd name="connsiteY27" fmla="*/ 148990 h 365369"/>
              <a:gd name="connsiteX28" fmla="*/ 3151403 w 3429009"/>
              <a:gd name="connsiteY28" fmla="*/ 145323 h 365369"/>
              <a:gd name="connsiteX29" fmla="*/ 3121495 w 3429009"/>
              <a:gd name="connsiteY29" fmla="*/ 118634 h 365369"/>
              <a:gd name="connsiteX30" fmla="*/ 3117771 w 3429009"/>
              <a:gd name="connsiteY30" fmla="*/ 132807 h 365369"/>
              <a:gd name="connsiteX31" fmla="*/ 3095349 w 3429009"/>
              <a:gd name="connsiteY31" fmla="*/ 116815 h 365369"/>
              <a:gd name="connsiteX32" fmla="*/ 3098921 w 3429009"/>
              <a:gd name="connsiteY32" fmla="*/ 104061 h 365369"/>
              <a:gd name="connsiteX33" fmla="*/ 3043018 w 3429009"/>
              <a:gd name="connsiteY33" fmla="*/ 103956 h 365369"/>
              <a:gd name="connsiteX34" fmla="*/ 3005604 w 3429009"/>
              <a:gd name="connsiteY34" fmla="*/ 82648 h 365369"/>
              <a:gd name="connsiteX35" fmla="*/ 3016882 w 3429009"/>
              <a:gd name="connsiteY35" fmla="*/ 95259 h 365369"/>
              <a:gd name="connsiteX36" fmla="*/ 3016158 w 3429009"/>
              <a:gd name="connsiteY36" fmla="*/ 100013 h 365369"/>
              <a:gd name="connsiteX37" fmla="*/ 2929900 w 3429009"/>
              <a:gd name="connsiteY37" fmla="*/ 83382 h 365369"/>
              <a:gd name="connsiteX38" fmla="*/ 2929900 w 3429009"/>
              <a:gd name="connsiteY38" fmla="*/ 78791 h 365369"/>
              <a:gd name="connsiteX39" fmla="*/ 2920994 w 3429009"/>
              <a:gd name="connsiteY39" fmla="*/ 126121 h 365369"/>
              <a:gd name="connsiteX40" fmla="*/ 2913545 w 3429009"/>
              <a:gd name="connsiteY40" fmla="*/ 117738 h 365369"/>
              <a:gd name="connsiteX41" fmla="*/ 2902334 w 3429009"/>
              <a:gd name="connsiteY41" fmla="*/ 125797 h 365369"/>
              <a:gd name="connsiteX42" fmla="*/ 2898515 w 3429009"/>
              <a:gd name="connsiteY42" fmla="*/ 112414 h 365369"/>
              <a:gd name="connsiteX43" fmla="*/ 2832659 w 3429009"/>
              <a:gd name="connsiteY43" fmla="*/ 108223 h 365369"/>
              <a:gd name="connsiteX44" fmla="*/ 2856081 w 3429009"/>
              <a:gd name="connsiteY44" fmla="*/ 159353 h 365369"/>
              <a:gd name="connsiteX45" fmla="*/ 2800036 w 3429009"/>
              <a:gd name="connsiteY45" fmla="*/ 140027 h 365369"/>
              <a:gd name="connsiteX46" fmla="*/ 2788825 w 3429009"/>
              <a:gd name="connsiteY46" fmla="*/ 122844 h 365369"/>
              <a:gd name="connsiteX47" fmla="*/ 2747772 w 3429009"/>
              <a:gd name="connsiteY47" fmla="*/ 127206 h 365369"/>
              <a:gd name="connsiteX48" fmla="*/ 2728979 w 3429009"/>
              <a:gd name="connsiteY48" fmla="*/ 108490 h 365369"/>
              <a:gd name="connsiteX49" fmla="*/ 2747677 w 3429009"/>
              <a:gd name="connsiteY49" fmla="*/ 108814 h 365369"/>
              <a:gd name="connsiteX50" fmla="*/ 2706596 w 3429009"/>
              <a:gd name="connsiteY50" fmla="*/ 81020 h 365369"/>
              <a:gd name="connsiteX51" fmla="*/ 2706434 w 3429009"/>
              <a:gd name="connsiteY51" fmla="*/ 81524 h 365369"/>
              <a:gd name="connsiteX52" fmla="*/ 2708262 w 3429009"/>
              <a:gd name="connsiteY52" fmla="*/ 84315 h 365369"/>
              <a:gd name="connsiteX53" fmla="*/ 2705653 w 3429009"/>
              <a:gd name="connsiteY53" fmla="*/ 84772 h 365369"/>
              <a:gd name="connsiteX54" fmla="*/ 2680459 w 3429009"/>
              <a:gd name="connsiteY54" fmla="*/ 99879 h 365369"/>
              <a:gd name="connsiteX55" fmla="*/ 2617251 w 3429009"/>
              <a:gd name="connsiteY55" fmla="*/ 91230 h 365369"/>
              <a:gd name="connsiteX56" fmla="*/ 2609802 w 3429009"/>
              <a:gd name="connsiteY56" fmla="*/ 110366 h 365369"/>
              <a:gd name="connsiteX57" fmla="*/ 2587381 w 3429009"/>
              <a:gd name="connsiteY57" fmla="*/ 98965 h 365369"/>
              <a:gd name="connsiteX58" fmla="*/ 2587381 w 3429009"/>
              <a:gd name="connsiteY58" fmla="*/ 83734 h 365369"/>
              <a:gd name="connsiteX59" fmla="*/ 2678944 w 3429009"/>
              <a:gd name="connsiteY59" fmla="*/ 78067 h 365369"/>
              <a:gd name="connsiteX60" fmla="*/ 2679440 w 3429009"/>
              <a:gd name="connsiteY60" fmla="*/ 71114 h 365369"/>
              <a:gd name="connsiteX61" fmla="*/ 2632586 w 3429009"/>
              <a:gd name="connsiteY61" fmla="*/ 76362 h 365369"/>
              <a:gd name="connsiteX62" fmla="*/ 2623404 w 3429009"/>
              <a:gd name="connsiteY62" fmla="*/ 47196 h 365369"/>
              <a:gd name="connsiteX63" fmla="*/ 2613060 w 3429009"/>
              <a:gd name="connsiteY63" fmla="*/ 62103 h 365369"/>
              <a:gd name="connsiteX64" fmla="*/ 2498465 w 3429009"/>
              <a:gd name="connsiteY64" fmla="*/ 47292 h 365369"/>
              <a:gd name="connsiteX65" fmla="*/ 2503532 w 3429009"/>
              <a:gd name="connsiteY65" fmla="*/ 54940 h 365369"/>
              <a:gd name="connsiteX66" fmla="*/ 2477205 w 3429009"/>
              <a:gd name="connsiteY66" fmla="*/ 51416 h 365369"/>
              <a:gd name="connsiteX67" fmla="*/ 2383146 w 3429009"/>
              <a:gd name="connsiteY67" fmla="*/ 20002 h 365369"/>
              <a:gd name="connsiteX68" fmla="*/ 2378164 w 3429009"/>
              <a:gd name="connsiteY68" fmla="*/ 37957 h 365369"/>
              <a:gd name="connsiteX69" fmla="*/ 2356075 w 3429009"/>
              <a:gd name="connsiteY69" fmla="*/ 34976 h 365369"/>
              <a:gd name="connsiteX70" fmla="*/ 2340274 w 3429009"/>
              <a:gd name="connsiteY70" fmla="*/ 42901 h 365369"/>
              <a:gd name="connsiteX71" fmla="*/ 2312461 w 3429009"/>
              <a:gd name="connsiteY71" fmla="*/ 41481 h 365369"/>
              <a:gd name="connsiteX72" fmla="*/ 2312461 w 3429009"/>
              <a:gd name="connsiteY72" fmla="*/ 41472 h 365369"/>
              <a:gd name="connsiteX73" fmla="*/ 2312394 w 3429009"/>
              <a:gd name="connsiteY73" fmla="*/ 41424 h 365369"/>
              <a:gd name="connsiteX74" fmla="*/ 2310222 w 3429009"/>
              <a:gd name="connsiteY74" fmla="*/ 39310 h 365369"/>
              <a:gd name="connsiteX75" fmla="*/ 2310346 w 3429009"/>
              <a:gd name="connsiteY75" fmla="*/ 40805 h 365369"/>
              <a:gd name="connsiteX76" fmla="*/ 2284371 w 3429009"/>
              <a:gd name="connsiteY76" fmla="*/ 46558 h 365369"/>
              <a:gd name="connsiteX77" fmla="*/ 2262302 w 3429009"/>
              <a:gd name="connsiteY77" fmla="*/ 65265 h 365369"/>
              <a:gd name="connsiteX78" fmla="*/ 2249481 w 3429009"/>
              <a:gd name="connsiteY78" fmla="*/ 39519 h 365369"/>
              <a:gd name="connsiteX79" fmla="*/ 2188874 w 3429009"/>
              <a:gd name="connsiteY79" fmla="*/ 50654 h 365369"/>
              <a:gd name="connsiteX80" fmla="*/ 2175662 w 3429009"/>
              <a:gd name="connsiteY80" fmla="*/ 0 h 365369"/>
              <a:gd name="connsiteX81" fmla="*/ 2149554 w 3429009"/>
              <a:gd name="connsiteY81" fmla="*/ 26718 h 365369"/>
              <a:gd name="connsiteX82" fmla="*/ 2152926 w 3429009"/>
              <a:gd name="connsiteY82" fmla="*/ 6229 h 365369"/>
              <a:gd name="connsiteX83" fmla="*/ 2129247 w 3429009"/>
              <a:gd name="connsiteY83" fmla="*/ 14421 h 365369"/>
              <a:gd name="connsiteX84" fmla="*/ 2116874 w 3429009"/>
              <a:gd name="connsiteY84" fmla="*/ 62998 h 365369"/>
              <a:gd name="connsiteX85" fmla="*/ 2121913 w 3429009"/>
              <a:gd name="connsiteY85" fmla="*/ 68704 h 365369"/>
              <a:gd name="connsiteX86" fmla="*/ 2077041 w 3429009"/>
              <a:gd name="connsiteY86" fmla="*/ 73857 h 365369"/>
              <a:gd name="connsiteX87" fmla="*/ 2077641 w 3429009"/>
              <a:gd name="connsiteY87" fmla="*/ 64665 h 365369"/>
              <a:gd name="connsiteX88" fmla="*/ 2060582 w 3429009"/>
              <a:gd name="connsiteY88" fmla="*/ 69323 h 365369"/>
              <a:gd name="connsiteX89" fmla="*/ 2059505 w 3429009"/>
              <a:gd name="connsiteY89" fmla="*/ 57560 h 365369"/>
              <a:gd name="connsiteX90" fmla="*/ 2035150 w 3429009"/>
              <a:gd name="connsiteY90" fmla="*/ 61208 h 365369"/>
              <a:gd name="connsiteX91" fmla="*/ 2038493 w 3429009"/>
              <a:gd name="connsiteY91" fmla="*/ 64379 h 365369"/>
              <a:gd name="connsiteX92" fmla="*/ 2003260 w 3429009"/>
              <a:gd name="connsiteY92" fmla="*/ 63837 h 365369"/>
              <a:gd name="connsiteX93" fmla="*/ 2003650 w 3429009"/>
              <a:gd name="connsiteY93" fmla="*/ 57302 h 365369"/>
              <a:gd name="connsiteX94" fmla="*/ 1912896 w 3429009"/>
              <a:gd name="connsiteY94" fmla="*/ 65780 h 365369"/>
              <a:gd name="connsiteX95" fmla="*/ 1917554 w 3429009"/>
              <a:gd name="connsiteY95" fmla="*/ 52445 h 365369"/>
              <a:gd name="connsiteX96" fmla="*/ 1899838 w 3429009"/>
              <a:gd name="connsiteY96" fmla="*/ 66342 h 365369"/>
              <a:gd name="connsiteX97" fmla="*/ 1899123 w 3429009"/>
              <a:gd name="connsiteY97" fmla="*/ 49959 h 365369"/>
              <a:gd name="connsiteX98" fmla="*/ 1873996 w 3429009"/>
              <a:gd name="connsiteY98" fmla="*/ 37243 h 365369"/>
              <a:gd name="connsiteX99" fmla="*/ 1878083 w 3429009"/>
              <a:gd name="connsiteY99" fmla="*/ 58703 h 365369"/>
              <a:gd name="connsiteX100" fmla="*/ 1861623 w 3429009"/>
              <a:gd name="connsiteY100" fmla="*/ 54178 h 365369"/>
              <a:gd name="connsiteX101" fmla="*/ 1853156 w 3429009"/>
              <a:gd name="connsiteY101" fmla="*/ 15811 h 365369"/>
              <a:gd name="connsiteX102" fmla="*/ 1840821 w 3429009"/>
              <a:gd name="connsiteY102" fmla="*/ 32728 h 365369"/>
              <a:gd name="connsiteX103" fmla="*/ 1838411 w 3429009"/>
              <a:gd name="connsiteY103" fmla="*/ 13783 h 365369"/>
              <a:gd name="connsiteX104" fmla="*/ 1813589 w 3429009"/>
              <a:gd name="connsiteY104" fmla="*/ 22060 h 365369"/>
              <a:gd name="connsiteX105" fmla="*/ 1810912 w 3429009"/>
              <a:gd name="connsiteY105" fmla="*/ 7734 h 365369"/>
              <a:gd name="connsiteX106" fmla="*/ 1784861 w 3429009"/>
              <a:gd name="connsiteY106" fmla="*/ 34452 h 365369"/>
              <a:gd name="connsiteX107" fmla="*/ 1800578 w 3429009"/>
              <a:gd name="connsiteY107" fmla="*/ 22612 h 365369"/>
              <a:gd name="connsiteX108" fmla="*/ 1798663 w 3429009"/>
              <a:gd name="connsiteY108" fmla="*/ 50301 h 365369"/>
              <a:gd name="connsiteX109" fmla="*/ 1764802 w 3429009"/>
              <a:gd name="connsiteY109" fmla="*/ 55007 h 365369"/>
              <a:gd name="connsiteX110" fmla="*/ 1772850 w 3429009"/>
              <a:gd name="connsiteY110" fmla="*/ 46777 h 365369"/>
              <a:gd name="connsiteX111" fmla="*/ 1741989 w 3429009"/>
              <a:gd name="connsiteY111" fmla="*/ 35585 h 365369"/>
              <a:gd name="connsiteX112" fmla="*/ 1742713 w 3429009"/>
              <a:gd name="connsiteY112" fmla="*/ 51997 h 365369"/>
              <a:gd name="connsiteX113" fmla="*/ 1734283 w 3429009"/>
              <a:gd name="connsiteY113" fmla="*/ 39205 h 365369"/>
              <a:gd name="connsiteX114" fmla="*/ 1706909 w 3429009"/>
              <a:gd name="connsiteY114" fmla="*/ 58731 h 365369"/>
              <a:gd name="connsiteX115" fmla="*/ 1708137 w 3429009"/>
              <a:gd name="connsiteY115" fmla="*/ 51892 h 365369"/>
              <a:gd name="connsiteX116" fmla="*/ 1697822 w 3429009"/>
              <a:gd name="connsiteY116" fmla="*/ 55197 h 365369"/>
              <a:gd name="connsiteX117" fmla="*/ 1701070 w 3429009"/>
              <a:gd name="connsiteY117" fmla="*/ 34690 h 365369"/>
              <a:gd name="connsiteX118" fmla="*/ 1690459 w 3429009"/>
              <a:gd name="connsiteY118" fmla="*/ 54207 h 365369"/>
              <a:gd name="connsiteX119" fmla="*/ 1674000 w 3429009"/>
              <a:gd name="connsiteY119" fmla="*/ 49635 h 365369"/>
              <a:gd name="connsiteX120" fmla="*/ 1678019 w 3429009"/>
              <a:gd name="connsiteY120" fmla="*/ 45529 h 365369"/>
              <a:gd name="connsiteX121" fmla="*/ 1624441 w 3429009"/>
              <a:gd name="connsiteY121" fmla="*/ 40576 h 365369"/>
              <a:gd name="connsiteX122" fmla="*/ 1623698 w 3429009"/>
              <a:gd name="connsiteY122" fmla="*/ 24174 h 365369"/>
              <a:gd name="connsiteX123" fmla="*/ 1596276 w 3429009"/>
              <a:gd name="connsiteY123" fmla="*/ 43767 h 365369"/>
              <a:gd name="connsiteX124" fmla="*/ 1562433 w 3429009"/>
              <a:gd name="connsiteY124" fmla="*/ 22850 h 365369"/>
              <a:gd name="connsiteX125" fmla="*/ 1465431 w 3429009"/>
              <a:gd name="connsiteY125" fmla="*/ 35509 h 365369"/>
              <a:gd name="connsiteX126" fmla="*/ 1380973 w 3429009"/>
              <a:gd name="connsiteY126" fmla="*/ 14421 h 365369"/>
              <a:gd name="connsiteX127" fmla="*/ 1237726 w 3429009"/>
              <a:gd name="connsiteY127" fmla="*/ 44491 h 365369"/>
              <a:gd name="connsiteX128" fmla="*/ 1119902 w 3429009"/>
              <a:gd name="connsiteY128" fmla="*/ 36185 h 365369"/>
              <a:gd name="connsiteX129" fmla="*/ 1110177 w 3429009"/>
              <a:gd name="connsiteY129" fmla="*/ 51140 h 365369"/>
              <a:gd name="connsiteX130" fmla="*/ 1017413 w 3429009"/>
              <a:gd name="connsiteY130" fmla="*/ 33252 h 365369"/>
              <a:gd name="connsiteX131" fmla="*/ 1003154 w 3429009"/>
              <a:gd name="connsiteY131" fmla="*/ 42396 h 365369"/>
              <a:gd name="connsiteX132" fmla="*/ 1007659 w 3429009"/>
              <a:gd name="connsiteY132" fmla="*/ 55435 h 365369"/>
              <a:gd name="connsiteX133" fmla="*/ 980437 w 3429009"/>
              <a:gd name="connsiteY133" fmla="*/ 38157 h 365369"/>
              <a:gd name="connsiteX134" fmla="*/ 982837 w 3429009"/>
              <a:gd name="connsiteY134" fmla="*/ 36204 h 365369"/>
              <a:gd name="connsiteX135" fmla="*/ 943585 w 3429009"/>
              <a:gd name="connsiteY135" fmla="*/ 28642 h 365369"/>
              <a:gd name="connsiteX136" fmla="*/ 949366 w 3429009"/>
              <a:gd name="connsiteY136" fmla="*/ 48958 h 365369"/>
              <a:gd name="connsiteX137" fmla="*/ 931450 w 3429009"/>
              <a:gd name="connsiteY137" fmla="*/ 45529 h 365369"/>
              <a:gd name="connsiteX138" fmla="*/ 936241 w 3429009"/>
              <a:gd name="connsiteY138" fmla="*/ 41624 h 365369"/>
              <a:gd name="connsiteX139" fmla="*/ 750218 w 3429009"/>
              <a:gd name="connsiteY139" fmla="*/ 63455 h 365369"/>
              <a:gd name="connsiteX140" fmla="*/ 734863 w 3429009"/>
              <a:gd name="connsiteY140" fmla="*/ 50873 h 365369"/>
              <a:gd name="connsiteX141" fmla="*/ 685619 w 3429009"/>
              <a:gd name="connsiteY141" fmla="*/ 65570 h 365369"/>
              <a:gd name="connsiteX142" fmla="*/ 684571 w 3429009"/>
              <a:gd name="connsiteY142" fmla="*/ 70018 h 365369"/>
              <a:gd name="connsiteX143" fmla="*/ 658159 w 3429009"/>
              <a:gd name="connsiteY143" fmla="*/ 67123 h 365369"/>
              <a:gd name="connsiteX144" fmla="*/ 653625 w 3429009"/>
              <a:gd name="connsiteY144" fmla="*/ 66465 h 365369"/>
              <a:gd name="connsiteX145" fmla="*/ 415185 w 3429009"/>
              <a:gd name="connsiteY145" fmla="*/ 56331 h 365369"/>
              <a:gd name="connsiteX146" fmla="*/ 418681 w 3429009"/>
              <a:gd name="connsiteY146" fmla="*/ 64208 h 365369"/>
              <a:gd name="connsiteX147" fmla="*/ 357978 w 3429009"/>
              <a:gd name="connsiteY147" fmla="*/ 59674 h 365369"/>
              <a:gd name="connsiteX148" fmla="*/ 318468 w 3429009"/>
              <a:gd name="connsiteY148" fmla="*/ 80924 h 365369"/>
              <a:gd name="connsiteX149" fmla="*/ 293580 w 3429009"/>
              <a:gd name="connsiteY149" fmla="*/ 68904 h 365369"/>
              <a:gd name="connsiteX150" fmla="*/ 233753 w 3429009"/>
              <a:gd name="connsiteY150" fmla="*/ 88640 h 365369"/>
              <a:gd name="connsiteX151" fmla="*/ 164944 w 3429009"/>
              <a:gd name="connsiteY151" fmla="*/ 84858 h 365369"/>
              <a:gd name="connsiteX152" fmla="*/ 164668 w 3429009"/>
              <a:gd name="connsiteY152" fmla="*/ 87325 h 365369"/>
              <a:gd name="connsiteX153" fmla="*/ 68170 w 3429009"/>
              <a:gd name="connsiteY153" fmla="*/ 83125 h 365369"/>
              <a:gd name="connsiteX154" fmla="*/ 69990 w 3429009"/>
              <a:gd name="connsiteY154" fmla="*/ 79010 h 365369"/>
              <a:gd name="connsiteX155" fmla="*/ 0 w 3429009"/>
              <a:gd name="connsiteY155" fmla="*/ 167802 h 365369"/>
              <a:gd name="connsiteX156" fmla="*/ 19945 w 3429009"/>
              <a:gd name="connsiteY156" fmla="*/ 265500 h 365369"/>
              <a:gd name="connsiteX157" fmla="*/ 80648 w 3429009"/>
              <a:gd name="connsiteY157" fmla="*/ 344843 h 365369"/>
              <a:gd name="connsiteX158" fmla="*/ 245145 w 3429009"/>
              <a:gd name="connsiteY158" fmla="*/ 327641 h 365369"/>
              <a:gd name="connsiteX159" fmla="*/ 376438 w 3429009"/>
              <a:gd name="connsiteY159" fmla="*/ 358664 h 365369"/>
              <a:gd name="connsiteX160" fmla="*/ 695954 w 3429009"/>
              <a:gd name="connsiteY160" fmla="*/ 348167 h 365369"/>
              <a:gd name="connsiteX161" fmla="*/ 718776 w 3429009"/>
              <a:gd name="connsiteY161" fmla="*/ 326126 h 365369"/>
              <a:gd name="connsiteX162" fmla="*/ 929716 w 3429009"/>
              <a:gd name="connsiteY162" fmla="*/ 347843 h 365369"/>
              <a:gd name="connsiteX163" fmla="*/ 931116 w 3429009"/>
              <a:gd name="connsiteY163" fmla="*/ 328870 h 365369"/>
              <a:gd name="connsiteX164" fmla="*/ 953595 w 3429009"/>
              <a:gd name="connsiteY164" fmla="*/ 342814 h 365369"/>
              <a:gd name="connsiteX165" fmla="*/ 1473184 w 3429009"/>
              <a:gd name="connsiteY165" fmla="*/ 337252 h 365369"/>
              <a:gd name="connsiteX166" fmla="*/ 1547451 w 3429009"/>
              <a:gd name="connsiteY166" fmla="*/ 355682 h 365369"/>
              <a:gd name="connsiteX167" fmla="*/ 1706109 w 3429009"/>
              <a:gd name="connsiteY167" fmla="*/ 335089 h 365369"/>
              <a:gd name="connsiteX168" fmla="*/ 1704146 w 3429009"/>
              <a:gd name="connsiteY168" fmla="*/ 337175 h 365369"/>
              <a:gd name="connsiteX169" fmla="*/ 1728597 w 3429009"/>
              <a:gd name="connsiteY169" fmla="*/ 333518 h 365369"/>
              <a:gd name="connsiteX170" fmla="*/ 1728978 w 3429009"/>
              <a:gd name="connsiteY170" fmla="*/ 338785 h 365369"/>
              <a:gd name="connsiteX171" fmla="*/ 1833763 w 3429009"/>
              <a:gd name="connsiteY171" fmla="*/ 345443 h 365369"/>
              <a:gd name="connsiteX172" fmla="*/ 1831791 w 3429009"/>
              <a:gd name="connsiteY172" fmla="*/ 347510 h 365369"/>
              <a:gd name="connsiteX173" fmla="*/ 2407082 w 3429009"/>
              <a:gd name="connsiteY173" fmla="*/ 342024 h 365369"/>
              <a:gd name="connsiteX174" fmla="*/ 2707834 w 3429009"/>
              <a:gd name="connsiteY174" fmla="*/ 356035 h 365369"/>
              <a:gd name="connsiteX175" fmla="*/ 2956474 w 3429009"/>
              <a:gd name="connsiteY175" fmla="*/ 351872 h 36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3429009" h="365369">
                <a:moveTo>
                  <a:pt x="2956474" y="351872"/>
                </a:moveTo>
                <a:lnTo>
                  <a:pt x="2932033" y="328822"/>
                </a:lnTo>
                <a:cubicBezTo>
                  <a:pt x="3010500" y="318221"/>
                  <a:pt x="3047114" y="341319"/>
                  <a:pt x="3114275" y="322736"/>
                </a:cubicBezTo>
                <a:lnTo>
                  <a:pt x="3110560" y="327727"/>
                </a:lnTo>
                <a:cubicBezTo>
                  <a:pt x="3120333" y="333060"/>
                  <a:pt x="3125848" y="281302"/>
                  <a:pt x="3233861" y="344519"/>
                </a:cubicBezTo>
                <a:lnTo>
                  <a:pt x="3233861" y="346824"/>
                </a:lnTo>
                <a:cubicBezTo>
                  <a:pt x="3237614" y="346424"/>
                  <a:pt x="3237586" y="341824"/>
                  <a:pt x="3245072" y="347958"/>
                </a:cubicBezTo>
                <a:lnTo>
                  <a:pt x="3226403" y="333842"/>
                </a:lnTo>
                <a:cubicBezTo>
                  <a:pt x="3237586" y="328050"/>
                  <a:pt x="3247368" y="317040"/>
                  <a:pt x="3262275" y="315487"/>
                </a:cubicBezTo>
                <a:cubicBezTo>
                  <a:pt x="3265446" y="318040"/>
                  <a:pt x="3266532" y="322764"/>
                  <a:pt x="3266837" y="326460"/>
                </a:cubicBezTo>
                <a:lnTo>
                  <a:pt x="3303413" y="322602"/>
                </a:lnTo>
                <a:lnTo>
                  <a:pt x="3314624" y="337490"/>
                </a:lnTo>
                <a:cubicBezTo>
                  <a:pt x="3325797" y="329422"/>
                  <a:pt x="3320711" y="297999"/>
                  <a:pt x="3350609" y="315496"/>
                </a:cubicBezTo>
                <a:cubicBezTo>
                  <a:pt x="3339332" y="293694"/>
                  <a:pt x="3365449" y="302419"/>
                  <a:pt x="3361754" y="291322"/>
                </a:cubicBezTo>
                <a:cubicBezTo>
                  <a:pt x="3363258" y="294018"/>
                  <a:pt x="3366688" y="298047"/>
                  <a:pt x="3369450" y="301781"/>
                </a:cubicBezTo>
                <a:cubicBezTo>
                  <a:pt x="3387233" y="299247"/>
                  <a:pt x="3420723" y="293141"/>
                  <a:pt x="3429010" y="281950"/>
                </a:cubicBezTo>
                <a:cubicBezTo>
                  <a:pt x="3429010" y="281950"/>
                  <a:pt x="3359420" y="236049"/>
                  <a:pt x="3340703" y="212741"/>
                </a:cubicBezTo>
                <a:cubicBezTo>
                  <a:pt x="3365745" y="218665"/>
                  <a:pt x="3347304" y="210074"/>
                  <a:pt x="3342370" y="202740"/>
                </a:cubicBezTo>
                <a:lnTo>
                  <a:pt x="3340703" y="208169"/>
                </a:lnTo>
                <a:cubicBezTo>
                  <a:pt x="3325701" y="202844"/>
                  <a:pt x="3325701" y="189090"/>
                  <a:pt x="3318205" y="185271"/>
                </a:cubicBezTo>
                <a:cubicBezTo>
                  <a:pt x="3318205" y="186376"/>
                  <a:pt x="3318434" y="187719"/>
                  <a:pt x="3318643" y="189090"/>
                </a:cubicBezTo>
                <a:lnTo>
                  <a:pt x="3319606" y="187252"/>
                </a:lnTo>
                <a:cubicBezTo>
                  <a:pt x="3320310" y="189681"/>
                  <a:pt x="3319891" y="191367"/>
                  <a:pt x="3319091" y="192738"/>
                </a:cubicBezTo>
                <a:cubicBezTo>
                  <a:pt x="3319272" y="195682"/>
                  <a:pt x="3318577" y="197996"/>
                  <a:pt x="3314500" y="197177"/>
                </a:cubicBezTo>
                <a:lnTo>
                  <a:pt x="3315281" y="195739"/>
                </a:lnTo>
                <a:cubicBezTo>
                  <a:pt x="3309014" y="197739"/>
                  <a:pt x="3298203" y="195586"/>
                  <a:pt x="3293488" y="194605"/>
                </a:cubicBezTo>
                <a:lnTo>
                  <a:pt x="3293393" y="183109"/>
                </a:lnTo>
                <a:cubicBezTo>
                  <a:pt x="3282277" y="204997"/>
                  <a:pt x="3218650" y="149714"/>
                  <a:pt x="3203724" y="148990"/>
                </a:cubicBezTo>
                <a:cubicBezTo>
                  <a:pt x="3188732" y="134493"/>
                  <a:pt x="3170120" y="152571"/>
                  <a:pt x="3151403" y="145323"/>
                </a:cubicBezTo>
                <a:cubicBezTo>
                  <a:pt x="3121562" y="141618"/>
                  <a:pt x="3136478" y="128549"/>
                  <a:pt x="3121495" y="118634"/>
                </a:cubicBezTo>
                <a:cubicBezTo>
                  <a:pt x="3102778" y="111423"/>
                  <a:pt x="3125277" y="132036"/>
                  <a:pt x="3117771" y="132807"/>
                </a:cubicBezTo>
                <a:lnTo>
                  <a:pt x="3095349" y="116815"/>
                </a:lnTo>
                <a:cubicBezTo>
                  <a:pt x="3108379" y="115433"/>
                  <a:pt x="3101302" y="108499"/>
                  <a:pt x="3098921" y="104061"/>
                </a:cubicBezTo>
                <a:cubicBezTo>
                  <a:pt x="3079547" y="102108"/>
                  <a:pt x="3048981" y="81029"/>
                  <a:pt x="3043018" y="103956"/>
                </a:cubicBezTo>
                <a:cubicBezTo>
                  <a:pt x="3016872" y="92973"/>
                  <a:pt x="3016815" y="83782"/>
                  <a:pt x="3005604" y="82648"/>
                </a:cubicBezTo>
                <a:cubicBezTo>
                  <a:pt x="3009367" y="86830"/>
                  <a:pt x="3016815" y="90630"/>
                  <a:pt x="3016882" y="95259"/>
                </a:cubicBezTo>
                <a:cubicBezTo>
                  <a:pt x="3006404" y="85134"/>
                  <a:pt x="3011881" y="97755"/>
                  <a:pt x="3016158" y="100013"/>
                </a:cubicBezTo>
                <a:cubicBezTo>
                  <a:pt x="3000185" y="109976"/>
                  <a:pt x="2933252" y="58198"/>
                  <a:pt x="2929900" y="83382"/>
                </a:cubicBezTo>
                <a:lnTo>
                  <a:pt x="2929900" y="78791"/>
                </a:lnTo>
                <a:cubicBezTo>
                  <a:pt x="2926185" y="97546"/>
                  <a:pt x="2932148" y="115757"/>
                  <a:pt x="2920994" y="126121"/>
                </a:cubicBezTo>
                <a:lnTo>
                  <a:pt x="2913545" y="117738"/>
                </a:lnTo>
                <a:lnTo>
                  <a:pt x="2902334" y="125797"/>
                </a:lnTo>
                <a:cubicBezTo>
                  <a:pt x="2894819" y="119701"/>
                  <a:pt x="2898515" y="114710"/>
                  <a:pt x="2898515" y="112414"/>
                </a:cubicBezTo>
                <a:cubicBezTo>
                  <a:pt x="2880255" y="121072"/>
                  <a:pt x="2854776" y="110738"/>
                  <a:pt x="2832659" y="108223"/>
                </a:cubicBezTo>
                <a:lnTo>
                  <a:pt x="2856081" y="159353"/>
                </a:lnTo>
                <a:cubicBezTo>
                  <a:pt x="2837421" y="147542"/>
                  <a:pt x="2803760" y="123568"/>
                  <a:pt x="2800036" y="140027"/>
                </a:cubicBezTo>
                <a:lnTo>
                  <a:pt x="2788825" y="122844"/>
                </a:lnTo>
                <a:cubicBezTo>
                  <a:pt x="2751411" y="90040"/>
                  <a:pt x="2762707" y="137093"/>
                  <a:pt x="2747772" y="127206"/>
                </a:cubicBezTo>
                <a:lnTo>
                  <a:pt x="2728979" y="108490"/>
                </a:lnTo>
                <a:lnTo>
                  <a:pt x="2747677" y="108814"/>
                </a:lnTo>
                <a:cubicBezTo>
                  <a:pt x="2728979" y="99327"/>
                  <a:pt x="2721502" y="93212"/>
                  <a:pt x="2706596" y="81020"/>
                </a:cubicBezTo>
                <a:cubicBezTo>
                  <a:pt x="2706596" y="81210"/>
                  <a:pt x="2706434" y="81343"/>
                  <a:pt x="2706434" y="81524"/>
                </a:cubicBezTo>
                <a:cubicBezTo>
                  <a:pt x="2707462" y="82305"/>
                  <a:pt x="2708119" y="83191"/>
                  <a:pt x="2708262" y="84315"/>
                </a:cubicBezTo>
                <a:lnTo>
                  <a:pt x="2705653" y="84772"/>
                </a:lnTo>
                <a:cubicBezTo>
                  <a:pt x="2703386" y="94097"/>
                  <a:pt x="2693632" y="100498"/>
                  <a:pt x="2680459" y="99879"/>
                </a:cubicBezTo>
                <a:cubicBezTo>
                  <a:pt x="2661752" y="97250"/>
                  <a:pt x="2647121" y="111042"/>
                  <a:pt x="2617251" y="91230"/>
                </a:cubicBezTo>
                <a:lnTo>
                  <a:pt x="2609802" y="110366"/>
                </a:lnTo>
                <a:lnTo>
                  <a:pt x="2587381" y="98965"/>
                </a:lnTo>
                <a:lnTo>
                  <a:pt x="2587381" y="83734"/>
                </a:lnTo>
                <a:cubicBezTo>
                  <a:pt x="2609355" y="84649"/>
                  <a:pt x="2650703" y="78848"/>
                  <a:pt x="2678944" y="78067"/>
                </a:cubicBezTo>
                <a:lnTo>
                  <a:pt x="2679440" y="71114"/>
                </a:lnTo>
                <a:cubicBezTo>
                  <a:pt x="2662695" y="71133"/>
                  <a:pt x="2643645" y="77886"/>
                  <a:pt x="2632586" y="76362"/>
                </a:cubicBezTo>
                <a:cubicBezTo>
                  <a:pt x="2627186" y="73323"/>
                  <a:pt x="2613384" y="57474"/>
                  <a:pt x="2623404" y="47196"/>
                </a:cubicBezTo>
                <a:lnTo>
                  <a:pt x="2613060" y="62103"/>
                </a:lnTo>
                <a:cubicBezTo>
                  <a:pt x="2557158" y="63808"/>
                  <a:pt x="2556805" y="64541"/>
                  <a:pt x="2498465" y="47292"/>
                </a:cubicBezTo>
                <a:lnTo>
                  <a:pt x="2503532" y="54940"/>
                </a:lnTo>
                <a:cubicBezTo>
                  <a:pt x="2491959" y="59436"/>
                  <a:pt x="2480424" y="63808"/>
                  <a:pt x="2477205" y="51416"/>
                </a:cubicBezTo>
                <a:cubicBezTo>
                  <a:pt x="2442182" y="48901"/>
                  <a:pt x="2405891" y="39300"/>
                  <a:pt x="2383146" y="20002"/>
                </a:cubicBezTo>
                <a:lnTo>
                  <a:pt x="2378164" y="37957"/>
                </a:lnTo>
                <a:cubicBezTo>
                  <a:pt x="2370763" y="36966"/>
                  <a:pt x="2359676" y="9839"/>
                  <a:pt x="2356075" y="34976"/>
                </a:cubicBezTo>
                <a:lnTo>
                  <a:pt x="2340274" y="42901"/>
                </a:lnTo>
                <a:cubicBezTo>
                  <a:pt x="2330167" y="41529"/>
                  <a:pt x="2323967" y="51787"/>
                  <a:pt x="2312461" y="41481"/>
                </a:cubicBezTo>
                <a:cubicBezTo>
                  <a:pt x="2312461" y="41462"/>
                  <a:pt x="2312461" y="41472"/>
                  <a:pt x="2312461" y="41472"/>
                </a:cubicBezTo>
                <a:cubicBezTo>
                  <a:pt x="2312432" y="41424"/>
                  <a:pt x="2312394" y="41424"/>
                  <a:pt x="2312394" y="41424"/>
                </a:cubicBezTo>
                <a:cubicBezTo>
                  <a:pt x="2311689" y="40786"/>
                  <a:pt x="2310937" y="40110"/>
                  <a:pt x="2310222" y="39310"/>
                </a:cubicBezTo>
                <a:cubicBezTo>
                  <a:pt x="2310222" y="39862"/>
                  <a:pt x="2310289" y="40329"/>
                  <a:pt x="2310346" y="40805"/>
                </a:cubicBezTo>
                <a:cubicBezTo>
                  <a:pt x="2287467" y="32871"/>
                  <a:pt x="2310574" y="56893"/>
                  <a:pt x="2284371" y="46558"/>
                </a:cubicBezTo>
                <a:cubicBezTo>
                  <a:pt x="2275961" y="33795"/>
                  <a:pt x="2275075" y="69342"/>
                  <a:pt x="2262302" y="65265"/>
                </a:cubicBezTo>
                <a:lnTo>
                  <a:pt x="2249481" y="39519"/>
                </a:lnTo>
                <a:cubicBezTo>
                  <a:pt x="2226345" y="24746"/>
                  <a:pt x="2222392" y="50568"/>
                  <a:pt x="2188874" y="50654"/>
                </a:cubicBezTo>
                <a:cubicBezTo>
                  <a:pt x="2172777" y="41481"/>
                  <a:pt x="2165004" y="19507"/>
                  <a:pt x="2175662" y="0"/>
                </a:cubicBezTo>
                <a:cubicBezTo>
                  <a:pt x="2161004" y="23612"/>
                  <a:pt x="2168995" y="15392"/>
                  <a:pt x="2149554" y="26718"/>
                </a:cubicBezTo>
                <a:cubicBezTo>
                  <a:pt x="2146564" y="17012"/>
                  <a:pt x="2148631" y="14954"/>
                  <a:pt x="2152926" y="6229"/>
                </a:cubicBezTo>
                <a:cubicBezTo>
                  <a:pt x="2135658" y="-5144"/>
                  <a:pt x="2142268" y="15002"/>
                  <a:pt x="2129247" y="14421"/>
                </a:cubicBezTo>
                <a:cubicBezTo>
                  <a:pt x="2125466" y="32709"/>
                  <a:pt x="2121103" y="61817"/>
                  <a:pt x="2116874" y="62998"/>
                </a:cubicBezTo>
                <a:lnTo>
                  <a:pt x="2121913" y="68704"/>
                </a:lnTo>
                <a:cubicBezTo>
                  <a:pt x="2108130" y="78467"/>
                  <a:pt x="2093071" y="83029"/>
                  <a:pt x="2077041" y="73857"/>
                </a:cubicBezTo>
                <a:lnTo>
                  <a:pt x="2077641" y="64665"/>
                </a:lnTo>
                <a:lnTo>
                  <a:pt x="2060582" y="69323"/>
                </a:lnTo>
                <a:lnTo>
                  <a:pt x="2059505" y="57560"/>
                </a:lnTo>
                <a:lnTo>
                  <a:pt x="2035150" y="61208"/>
                </a:lnTo>
                <a:lnTo>
                  <a:pt x="2038493" y="64379"/>
                </a:lnTo>
                <a:cubicBezTo>
                  <a:pt x="2032768" y="65932"/>
                  <a:pt x="2013995" y="69980"/>
                  <a:pt x="2003260" y="63837"/>
                </a:cubicBezTo>
                <a:lnTo>
                  <a:pt x="2003650" y="57302"/>
                </a:lnTo>
                <a:cubicBezTo>
                  <a:pt x="1973351" y="36919"/>
                  <a:pt x="1948377" y="63627"/>
                  <a:pt x="1912896" y="65780"/>
                </a:cubicBezTo>
                <a:lnTo>
                  <a:pt x="1917554" y="52445"/>
                </a:lnTo>
                <a:cubicBezTo>
                  <a:pt x="1905467" y="39186"/>
                  <a:pt x="1914239" y="72971"/>
                  <a:pt x="1899838" y="66342"/>
                </a:cubicBezTo>
                <a:lnTo>
                  <a:pt x="1899123" y="49959"/>
                </a:lnTo>
                <a:cubicBezTo>
                  <a:pt x="1886436" y="71495"/>
                  <a:pt x="1882730" y="45387"/>
                  <a:pt x="1873996" y="37243"/>
                </a:cubicBezTo>
                <a:lnTo>
                  <a:pt x="1878083" y="58703"/>
                </a:lnTo>
                <a:lnTo>
                  <a:pt x="1861623" y="54178"/>
                </a:lnTo>
                <a:cubicBezTo>
                  <a:pt x="1843497" y="47063"/>
                  <a:pt x="1850508" y="27060"/>
                  <a:pt x="1853156" y="15811"/>
                </a:cubicBezTo>
                <a:lnTo>
                  <a:pt x="1840821" y="32728"/>
                </a:lnTo>
                <a:lnTo>
                  <a:pt x="1838411" y="13783"/>
                </a:lnTo>
                <a:cubicBezTo>
                  <a:pt x="1829391" y="35823"/>
                  <a:pt x="1829391" y="10239"/>
                  <a:pt x="1813589" y="22060"/>
                </a:cubicBezTo>
                <a:cubicBezTo>
                  <a:pt x="1812293" y="14897"/>
                  <a:pt x="1816284" y="10782"/>
                  <a:pt x="1810912" y="7734"/>
                </a:cubicBezTo>
                <a:lnTo>
                  <a:pt x="1784861" y="34452"/>
                </a:lnTo>
                <a:lnTo>
                  <a:pt x="1800578" y="22612"/>
                </a:lnTo>
                <a:lnTo>
                  <a:pt x="1798663" y="50301"/>
                </a:lnTo>
                <a:cubicBezTo>
                  <a:pt x="1782299" y="71314"/>
                  <a:pt x="1776489" y="47282"/>
                  <a:pt x="1764802" y="55007"/>
                </a:cubicBezTo>
                <a:lnTo>
                  <a:pt x="1772850" y="46777"/>
                </a:lnTo>
                <a:cubicBezTo>
                  <a:pt x="1753772" y="53502"/>
                  <a:pt x="1752753" y="41719"/>
                  <a:pt x="1741989" y="35585"/>
                </a:cubicBezTo>
                <a:cubicBezTo>
                  <a:pt x="1745332" y="40729"/>
                  <a:pt x="1750438" y="48377"/>
                  <a:pt x="1742713" y="51997"/>
                </a:cubicBezTo>
                <a:cubicBezTo>
                  <a:pt x="1737046" y="53521"/>
                  <a:pt x="1739637" y="42262"/>
                  <a:pt x="1734283" y="39205"/>
                </a:cubicBezTo>
                <a:cubicBezTo>
                  <a:pt x="1732998" y="57655"/>
                  <a:pt x="1719320" y="67418"/>
                  <a:pt x="1706909" y="58731"/>
                </a:cubicBezTo>
                <a:cubicBezTo>
                  <a:pt x="1707061" y="56102"/>
                  <a:pt x="1707328" y="53569"/>
                  <a:pt x="1708137" y="51892"/>
                </a:cubicBezTo>
                <a:cubicBezTo>
                  <a:pt x="1704975" y="54883"/>
                  <a:pt x="1703337" y="59636"/>
                  <a:pt x="1697822" y="55197"/>
                </a:cubicBezTo>
                <a:lnTo>
                  <a:pt x="1701070" y="34690"/>
                </a:lnTo>
                <a:lnTo>
                  <a:pt x="1690459" y="54207"/>
                </a:lnTo>
                <a:cubicBezTo>
                  <a:pt x="1683391" y="48596"/>
                  <a:pt x="1673076" y="63465"/>
                  <a:pt x="1674000" y="49635"/>
                </a:cubicBezTo>
                <a:lnTo>
                  <a:pt x="1678019" y="45529"/>
                </a:lnTo>
                <a:lnTo>
                  <a:pt x="1624441" y="40576"/>
                </a:lnTo>
                <a:lnTo>
                  <a:pt x="1623698" y="24174"/>
                </a:lnTo>
                <a:cubicBezTo>
                  <a:pt x="1618402" y="46739"/>
                  <a:pt x="1594523" y="15592"/>
                  <a:pt x="1596276" y="43767"/>
                </a:cubicBezTo>
                <a:cubicBezTo>
                  <a:pt x="1586170" y="28413"/>
                  <a:pt x="1556490" y="54626"/>
                  <a:pt x="1562433" y="22850"/>
                </a:cubicBezTo>
                <a:cubicBezTo>
                  <a:pt x="1527239" y="20403"/>
                  <a:pt x="1508217" y="50968"/>
                  <a:pt x="1465431" y="35509"/>
                </a:cubicBezTo>
                <a:cubicBezTo>
                  <a:pt x="1450191" y="8534"/>
                  <a:pt x="1408433" y="17269"/>
                  <a:pt x="1380973" y="14421"/>
                </a:cubicBezTo>
                <a:cubicBezTo>
                  <a:pt x="1327290" y="25698"/>
                  <a:pt x="1292600" y="35852"/>
                  <a:pt x="1237726" y="44491"/>
                </a:cubicBezTo>
                <a:cubicBezTo>
                  <a:pt x="1204732" y="6848"/>
                  <a:pt x="1155411" y="57445"/>
                  <a:pt x="1119902" y="36185"/>
                </a:cubicBezTo>
                <a:lnTo>
                  <a:pt x="1110177" y="51140"/>
                </a:lnTo>
                <a:cubicBezTo>
                  <a:pt x="1086574" y="27337"/>
                  <a:pt x="1050531" y="56464"/>
                  <a:pt x="1017413" y="33252"/>
                </a:cubicBezTo>
                <a:cubicBezTo>
                  <a:pt x="1009298" y="39795"/>
                  <a:pt x="1005040" y="41862"/>
                  <a:pt x="1003154" y="42396"/>
                </a:cubicBezTo>
                <a:cubicBezTo>
                  <a:pt x="1004659" y="43110"/>
                  <a:pt x="1006935" y="45949"/>
                  <a:pt x="1007659" y="55435"/>
                </a:cubicBezTo>
                <a:cubicBezTo>
                  <a:pt x="998210" y="48768"/>
                  <a:pt x="979075" y="57112"/>
                  <a:pt x="980437" y="38157"/>
                </a:cubicBezTo>
                <a:lnTo>
                  <a:pt x="982837" y="36204"/>
                </a:lnTo>
                <a:cubicBezTo>
                  <a:pt x="984228" y="17240"/>
                  <a:pt x="954138" y="45063"/>
                  <a:pt x="943585" y="28642"/>
                </a:cubicBezTo>
                <a:lnTo>
                  <a:pt x="949366" y="48958"/>
                </a:lnTo>
                <a:lnTo>
                  <a:pt x="931450" y="45529"/>
                </a:lnTo>
                <a:lnTo>
                  <a:pt x="936241" y="41624"/>
                </a:lnTo>
                <a:cubicBezTo>
                  <a:pt x="858441" y="86715"/>
                  <a:pt x="823284" y="22269"/>
                  <a:pt x="750218" y="63455"/>
                </a:cubicBezTo>
                <a:cubicBezTo>
                  <a:pt x="759905" y="41291"/>
                  <a:pt x="735816" y="75095"/>
                  <a:pt x="734863" y="50873"/>
                </a:cubicBezTo>
                <a:cubicBezTo>
                  <a:pt x="716442" y="20403"/>
                  <a:pt x="700726" y="57445"/>
                  <a:pt x="685619" y="65570"/>
                </a:cubicBezTo>
                <a:cubicBezTo>
                  <a:pt x="685619" y="66761"/>
                  <a:pt x="685438" y="68151"/>
                  <a:pt x="684571" y="70018"/>
                </a:cubicBezTo>
                <a:lnTo>
                  <a:pt x="658159" y="67123"/>
                </a:lnTo>
                <a:cubicBezTo>
                  <a:pt x="673932" y="36490"/>
                  <a:pt x="639147" y="92526"/>
                  <a:pt x="653625" y="66465"/>
                </a:cubicBezTo>
                <a:cubicBezTo>
                  <a:pt x="584759" y="43558"/>
                  <a:pt x="494900" y="66894"/>
                  <a:pt x="415185" y="56331"/>
                </a:cubicBezTo>
                <a:lnTo>
                  <a:pt x="418681" y="64208"/>
                </a:lnTo>
                <a:cubicBezTo>
                  <a:pt x="398459" y="62703"/>
                  <a:pt x="373313" y="72266"/>
                  <a:pt x="357978" y="59674"/>
                </a:cubicBezTo>
                <a:cubicBezTo>
                  <a:pt x="342624" y="47120"/>
                  <a:pt x="324421" y="79677"/>
                  <a:pt x="318468" y="80924"/>
                </a:cubicBezTo>
                <a:cubicBezTo>
                  <a:pt x="301657" y="94488"/>
                  <a:pt x="286360" y="67523"/>
                  <a:pt x="293580" y="68904"/>
                </a:cubicBezTo>
                <a:cubicBezTo>
                  <a:pt x="275596" y="72666"/>
                  <a:pt x="258699" y="100641"/>
                  <a:pt x="233753" y="88640"/>
                </a:cubicBezTo>
                <a:cubicBezTo>
                  <a:pt x="225228" y="62674"/>
                  <a:pt x="165687" y="114119"/>
                  <a:pt x="164944" y="84858"/>
                </a:cubicBezTo>
                <a:lnTo>
                  <a:pt x="164668" y="87325"/>
                </a:lnTo>
                <a:cubicBezTo>
                  <a:pt x="132721" y="66723"/>
                  <a:pt x="102575" y="101775"/>
                  <a:pt x="68170" y="83125"/>
                </a:cubicBezTo>
                <a:cubicBezTo>
                  <a:pt x="68170" y="83125"/>
                  <a:pt x="68828" y="80972"/>
                  <a:pt x="69990" y="79010"/>
                </a:cubicBezTo>
                <a:lnTo>
                  <a:pt x="0" y="167802"/>
                </a:lnTo>
                <a:lnTo>
                  <a:pt x="19945" y="265500"/>
                </a:lnTo>
                <a:lnTo>
                  <a:pt x="80648" y="344843"/>
                </a:lnTo>
                <a:lnTo>
                  <a:pt x="245145" y="327641"/>
                </a:lnTo>
                <a:lnTo>
                  <a:pt x="376438" y="358664"/>
                </a:lnTo>
                <a:lnTo>
                  <a:pt x="695954" y="348167"/>
                </a:lnTo>
                <a:lnTo>
                  <a:pt x="718776" y="326126"/>
                </a:lnTo>
                <a:cubicBezTo>
                  <a:pt x="781564" y="364665"/>
                  <a:pt x="862079" y="320335"/>
                  <a:pt x="929716" y="347843"/>
                </a:cubicBezTo>
                <a:lnTo>
                  <a:pt x="931116" y="328870"/>
                </a:lnTo>
                <a:cubicBezTo>
                  <a:pt x="950176" y="327746"/>
                  <a:pt x="948880" y="339500"/>
                  <a:pt x="953595" y="342814"/>
                </a:cubicBezTo>
                <a:cubicBezTo>
                  <a:pt x="1130980" y="338614"/>
                  <a:pt x="1313593" y="313334"/>
                  <a:pt x="1473184" y="337252"/>
                </a:cubicBezTo>
                <a:cubicBezTo>
                  <a:pt x="1488567" y="349796"/>
                  <a:pt x="1535383" y="342414"/>
                  <a:pt x="1547451" y="355682"/>
                </a:cubicBezTo>
                <a:cubicBezTo>
                  <a:pt x="1599286" y="332470"/>
                  <a:pt x="1654207" y="332699"/>
                  <a:pt x="1706109" y="335089"/>
                </a:cubicBezTo>
                <a:lnTo>
                  <a:pt x="1704146" y="337175"/>
                </a:lnTo>
                <a:lnTo>
                  <a:pt x="1728597" y="333518"/>
                </a:lnTo>
                <a:cubicBezTo>
                  <a:pt x="1729635" y="335070"/>
                  <a:pt x="1729759" y="337328"/>
                  <a:pt x="1728978" y="338785"/>
                </a:cubicBezTo>
                <a:cubicBezTo>
                  <a:pt x="1756553" y="321983"/>
                  <a:pt x="1799996" y="338604"/>
                  <a:pt x="1833763" y="345443"/>
                </a:cubicBezTo>
                <a:lnTo>
                  <a:pt x="1831791" y="347510"/>
                </a:lnTo>
                <a:cubicBezTo>
                  <a:pt x="2028797" y="350958"/>
                  <a:pt x="2211696" y="315544"/>
                  <a:pt x="2407082" y="342024"/>
                </a:cubicBezTo>
                <a:cubicBezTo>
                  <a:pt x="2497922" y="372980"/>
                  <a:pt x="2603611" y="330251"/>
                  <a:pt x="2707834" y="356035"/>
                </a:cubicBezTo>
                <a:cubicBezTo>
                  <a:pt x="2726979" y="374923"/>
                  <a:pt x="2937843" y="360750"/>
                  <a:pt x="2956474" y="35187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6" name="그래픽 25" descr="붓놀림">
            <a:extLst>
              <a:ext uri="{FF2B5EF4-FFF2-40B4-BE49-F238E27FC236}">
                <a16:creationId xmlns:a16="http://schemas.microsoft.com/office/drawing/2014/main" id="{1CED1DC9-7C73-4919-BF49-F9F4A871C3E9}"/>
              </a:ext>
            </a:extLst>
          </p:cNvPr>
          <p:cNvSpPr/>
          <p:nvPr/>
        </p:nvSpPr>
        <p:spPr>
          <a:xfrm>
            <a:off x="7291146" y="5875739"/>
            <a:ext cx="4459696" cy="475191"/>
          </a:xfrm>
          <a:custGeom>
            <a:avLst/>
            <a:gdLst>
              <a:gd name="connsiteX0" fmla="*/ 2956474 w 3429009"/>
              <a:gd name="connsiteY0" fmla="*/ 351872 h 365369"/>
              <a:gd name="connsiteX1" fmla="*/ 2932033 w 3429009"/>
              <a:gd name="connsiteY1" fmla="*/ 328822 h 365369"/>
              <a:gd name="connsiteX2" fmla="*/ 3114275 w 3429009"/>
              <a:gd name="connsiteY2" fmla="*/ 322736 h 365369"/>
              <a:gd name="connsiteX3" fmla="*/ 3110560 w 3429009"/>
              <a:gd name="connsiteY3" fmla="*/ 327727 h 365369"/>
              <a:gd name="connsiteX4" fmla="*/ 3233861 w 3429009"/>
              <a:gd name="connsiteY4" fmla="*/ 344519 h 365369"/>
              <a:gd name="connsiteX5" fmla="*/ 3233861 w 3429009"/>
              <a:gd name="connsiteY5" fmla="*/ 346824 h 365369"/>
              <a:gd name="connsiteX6" fmla="*/ 3245072 w 3429009"/>
              <a:gd name="connsiteY6" fmla="*/ 347958 h 365369"/>
              <a:gd name="connsiteX7" fmla="*/ 3226403 w 3429009"/>
              <a:gd name="connsiteY7" fmla="*/ 333842 h 365369"/>
              <a:gd name="connsiteX8" fmla="*/ 3262275 w 3429009"/>
              <a:gd name="connsiteY8" fmla="*/ 315487 h 365369"/>
              <a:gd name="connsiteX9" fmla="*/ 3266837 w 3429009"/>
              <a:gd name="connsiteY9" fmla="*/ 326460 h 365369"/>
              <a:gd name="connsiteX10" fmla="*/ 3303413 w 3429009"/>
              <a:gd name="connsiteY10" fmla="*/ 322602 h 365369"/>
              <a:gd name="connsiteX11" fmla="*/ 3314624 w 3429009"/>
              <a:gd name="connsiteY11" fmla="*/ 337490 h 365369"/>
              <a:gd name="connsiteX12" fmla="*/ 3350609 w 3429009"/>
              <a:gd name="connsiteY12" fmla="*/ 315496 h 365369"/>
              <a:gd name="connsiteX13" fmla="*/ 3361754 w 3429009"/>
              <a:gd name="connsiteY13" fmla="*/ 291322 h 365369"/>
              <a:gd name="connsiteX14" fmla="*/ 3369450 w 3429009"/>
              <a:gd name="connsiteY14" fmla="*/ 301781 h 365369"/>
              <a:gd name="connsiteX15" fmla="*/ 3429010 w 3429009"/>
              <a:gd name="connsiteY15" fmla="*/ 281950 h 365369"/>
              <a:gd name="connsiteX16" fmla="*/ 3340703 w 3429009"/>
              <a:gd name="connsiteY16" fmla="*/ 212741 h 365369"/>
              <a:gd name="connsiteX17" fmla="*/ 3342370 w 3429009"/>
              <a:gd name="connsiteY17" fmla="*/ 202740 h 365369"/>
              <a:gd name="connsiteX18" fmla="*/ 3340703 w 3429009"/>
              <a:gd name="connsiteY18" fmla="*/ 208169 h 365369"/>
              <a:gd name="connsiteX19" fmla="*/ 3318205 w 3429009"/>
              <a:gd name="connsiteY19" fmla="*/ 185271 h 365369"/>
              <a:gd name="connsiteX20" fmla="*/ 3318643 w 3429009"/>
              <a:gd name="connsiteY20" fmla="*/ 189090 h 365369"/>
              <a:gd name="connsiteX21" fmla="*/ 3319606 w 3429009"/>
              <a:gd name="connsiteY21" fmla="*/ 187252 h 365369"/>
              <a:gd name="connsiteX22" fmla="*/ 3319091 w 3429009"/>
              <a:gd name="connsiteY22" fmla="*/ 192738 h 365369"/>
              <a:gd name="connsiteX23" fmla="*/ 3314500 w 3429009"/>
              <a:gd name="connsiteY23" fmla="*/ 197177 h 365369"/>
              <a:gd name="connsiteX24" fmla="*/ 3315281 w 3429009"/>
              <a:gd name="connsiteY24" fmla="*/ 195739 h 365369"/>
              <a:gd name="connsiteX25" fmla="*/ 3293488 w 3429009"/>
              <a:gd name="connsiteY25" fmla="*/ 194605 h 365369"/>
              <a:gd name="connsiteX26" fmla="*/ 3293393 w 3429009"/>
              <a:gd name="connsiteY26" fmla="*/ 183109 h 365369"/>
              <a:gd name="connsiteX27" fmla="*/ 3203724 w 3429009"/>
              <a:gd name="connsiteY27" fmla="*/ 148990 h 365369"/>
              <a:gd name="connsiteX28" fmla="*/ 3151403 w 3429009"/>
              <a:gd name="connsiteY28" fmla="*/ 145323 h 365369"/>
              <a:gd name="connsiteX29" fmla="*/ 3121495 w 3429009"/>
              <a:gd name="connsiteY29" fmla="*/ 118634 h 365369"/>
              <a:gd name="connsiteX30" fmla="*/ 3117771 w 3429009"/>
              <a:gd name="connsiteY30" fmla="*/ 132807 h 365369"/>
              <a:gd name="connsiteX31" fmla="*/ 3095349 w 3429009"/>
              <a:gd name="connsiteY31" fmla="*/ 116815 h 365369"/>
              <a:gd name="connsiteX32" fmla="*/ 3098921 w 3429009"/>
              <a:gd name="connsiteY32" fmla="*/ 104061 h 365369"/>
              <a:gd name="connsiteX33" fmla="*/ 3043018 w 3429009"/>
              <a:gd name="connsiteY33" fmla="*/ 103956 h 365369"/>
              <a:gd name="connsiteX34" fmla="*/ 3005604 w 3429009"/>
              <a:gd name="connsiteY34" fmla="*/ 82648 h 365369"/>
              <a:gd name="connsiteX35" fmla="*/ 3016882 w 3429009"/>
              <a:gd name="connsiteY35" fmla="*/ 95259 h 365369"/>
              <a:gd name="connsiteX36" fmla="*/ 3016158 w 3429009"/>
              <a:gd name="connsiteY36" fmla="*/ 100013 h 365369"/>
              <a:gd name="connsiteX37" fmla="*/ 2929900 w 3429009"/>
              <a:gd name="connsiteY37" fmla="*/ 83382 h 365369"/>
              <a:gd name="connsiteX38" fmla="*/ 2929900 w 3429009"/>
              <a:gd name="connsiteY38" fmla="*/ 78791 h 365369"/>
              <a:gd name="connsiteX39" fmla="*/ 2920994 w 3429009"/>
              <a:gd name="connsiteY39" fmla="*/ 126121 h 365369"/>
              <a:gd name="connsiteX40" fmla="*/ 2913545 w 3429009"/>
              <a:gd name="connsiteY40" fmla="*/ 117738 h 365369"/>
              <a:gd name="connsiteX41" fmla="*/ 2902334 w 3429009"/>
              <a:gd name="connsiteY41" fmla="*/ 125797 h 365369"/>
              <a:gd name="connsiteX42" fmla="*/ 2898515 w 3429009"/>
              <a:gd name="connsiteY42" fmla="*/ 112414 h 365369"/>
              <a:gd name="connsiteX43" fmla="*/ 2832659 w 3429009"/>
              <a:gd name="connsiteY43" fmla="*/ 108223 h 365369"/>
              <a:gd name="connsiteX44" fmla="*/ 2856081 w 3429009"/>
              <a:gd name="connsiteY44" fmla="*/ 159353 h 365369"/>
              <a:gd name="connsiteX45" fmla="*/ 2800036 w 3429009"/>
              <a:gd name="connsiteY45" fmla="*/ 140027 h 365369"/>
              <a:gd name="connsiteX46" fmla="*/ 2788825 w 3429009"/>
              <a:gd name="connsiteY46" fmla="*/ 122844 h 365369"/>
              <a:gd name="connsiteX47" fmla="*/ 2747772 w 3429009"/>
              <a:gd name="connsiteY47" fmla="*/ 127206 h 365369"/>
              <a:gd name="connsiteX48" fmla="*/ 2728979 w 3429009"/>
              <a:gd name="connsiteY48" fmla="*/ 108490 h 365369"/>
              <a:gd name="connsiteX49" fmla="*/ 2747677 w 3429009"/>
              <a:gd name="connsiteY49" fmla="*/ 108814 h 365369"/>
              <a:gd name="connsiteX50" fmla="*/ 2706596 w 3429009"/>
              <a:gd name="connsiteY50" fmla="*/ 81020 h 365369"/>
              <a:gd name="connsiteX51" fmla="*/ 2706434 w 3429009"/>
              <a:gd name="connsiteY51" fmla="*/ 81524 h 365369"/>
              <a:gd name="connsiteX52" fmla="*/ 2708262 w 3429009"/>
              <a:gd name="connsiteY52" fmla="*/ 84315 h 365369"/>
              <a:gd name="connsiteX53" fmla="*/ 2705653 w 3429009"/>
              <a:gd name="connsiteY53" fmla="*/ 84772 h 365369"/>
              <a:gd name="connsiteX54" fmla="*/ 2680459 w 3429009"/>
              <a:gd name="connsiteY54" fmla="*/ 99879 h 365369"/>
              <a:gd name="connsiteX55" fmla="*/ 2617251 w 3429009"/>
              <a:gd name="connsiteY55" fmla="*/ 91230 h 365369"/>
              <a:gd name="connsiteX56" fmla="*/ 2609802 w 3429009"/>
              <a:gd name="connsiteY56" fmla="*/ 110366 h 365369"/>
              <a:gd name="connsiteX57" fmla="*/ 2587381 w 3429009"/>
              <a:gd name="connsiteY57" fmla="*/ 98965 h 365369"/>
              <a:gd name="connsiteX58" fmla="*/ 2587381 w 3429009"/>
              <a:gd name="connsiteY58" fmla="*/ 83734 h 365369"/>
              <a:gd name="connsiteX59" fmla="*/ 2678944 w 3429009"/>
              <a:gd name="connsiteY59" fmla="*/ 78067 h 365369"/>
              <a:gd name="connsiteX60" fmla="*/ 2679440 w 3429009"/>
              <a:gd name="connsiteY60" fmla="*/ 71114 h 365369"/>
              <a:gd name="connsiteX61" fmla="*/ 2632586 w 3429009"/>
              <a:gd name="connsiteY61" fmla="*/ 76362 h 365369"/>
              <a:gd name="connsiteX62" fmla="*/ 2623404 w 3429009"/>
              <a:gd name="connsiteY62" fmla="*/ 47196 h 365369"/>
              <a:gd name="connsiteX63" fmla="*/ 2613060 w 3429009"/>
              <a:gd name="connsiteY63" fmla="*/ 62103 h 365369"/>
              <a:gd name="connsiteX64" fmla="*/ 2498465 w 3429009"/>
              <a:gd name="connsiteY64" fmla="*/ 47292 h 365369"/>
              <a:gd name="connsiteX65" fmla="*/ 2503532 w 3429009"/>
              <a:gd name="connsiteY65" fmla="*/ 54940 h 365369"/>
              <a:gd name="connsiteX66" fmla="*/ 2477205 w 3429009"/>
              <a:gd name="connsiteY66" fmla="*/ 51416 h 365369"/>
              <a:gd name="connsiteX67" fmla="*/ 2383146 w 3429009"/>
              <a:gd name="connsiteY67" fmla="*/ 20002 h 365369"/>
              <a:gd name="connsiteX68" fmla="*/ 2378164 w 3429009"/>
              <a:gd name="connsiteY68" fmla="*/ 37957 h 365369"/>
              <a:gd name="connsiteX69" fmla="*/ 2356075 w 3429009"/>
              <a:gd name="connsiteY69" fmla="*/ 34976 h 365369"/>
              <a:gd name="connsiteX70" fmla="*/ 2340274 w 3429009"/>
              <a:gd name="connsiteY70" fmla="*/ 42901 h 365369"/>
              <a:gd name="connsiteX71" fmla="*/ 2312461 w 3429009"/>
              <a:gd name="connsiteY71" fmla="*/ 41481 h 365369"/>
              <a:gd name="connsiteX72" fmla="*/ 2312461 w 3429009"/>
              <a:gd name="connsiteY72" fmla="*/ 41472 h 365369"/>
              <a:gd name="connsiteX73" fmla="*/ 2312394 w 3429009"/>
              <a:gd name="connsiteY73" fmla="*/ 41424 h 365369"/>
              <a:gd name="connsiteX74" fmla="*/ 2310222 w 3429009"/>
              <a:gd name="connsiteY74" fmla="*/ 39310 h 365369"/>
              <a:gd name="connsiteX75" fmla="*/ 2310346 w 3429009"/>
              <a:gd name="connsiteY75" fmla="*/ 40805 h 365369"/>
              <a:gd name="connsiteX76" fmla="*/ 2284371 w 3429009"/>
              <a:gd name="connsiteY76" fmla="*/ 46558 h 365369"/>
              <a:gd name="connsiteX77" fmla="*/ 2262302 w 3429009"/>
              <a:gd name="connsiteY77" fmla="*/ 65265 h 365369"/>
              <a:gd name="connsiteX78" fmla="*/ 2249481 w 3429009"/>
              <a:gd name="connsiteY78" fmla="*/ 39519 h 365369"/>
              <a:gd name="connsiteX79" fmla="*/ 2188874 w 3429009"/>
              <a:gd name="connsiteY79" fmla="*/ 50654 h 365369"/>
              <a:gd name="connsiteX80" fmla="*/ 2175662 w 3429009"/>
              <a:gd name="connsiteY80" fmla="*/ 0 h 365369"/>
              <a:gd name="connsiteX81" fmla="*/ 2149554 w 3429009"/>
              <a:gd name="connsiteY81" fmla="*/ 26718 h 365369"/>
              <a:gd name="connsiteX82" fmla="*/ 2152926 w 3429009"/>
              <a:gd name="connsiteY82" fmla="*/ 6229 h 365369"/>
              <a:gd name="connsiteX83" fmla="*/ 2129247 w 3429009"/>
              <a:gd name="connsiteY83" fmla="*/ 14421 h 365369"/>
              <a:gd name="connsiteX84" fmla="*/ 2116874 w 3429009"/>
              <a:gd name="connsiteY84" fmla="*/ 62998 h 365369"/>
              <a:gd name="connsiteX85" fmla="*/ 2121913 w 3429009"/>
              <a:gd name="connsiteY85" fmla="*/ 68704 h 365369"/>
              <a:gd name="connsiteX86" fmla="*/ 2077041 w 3429009"/>
              <a:gd name="connsiteY86" fmla="*/ 73857 h 365369"/>
              <a:gd name="connsiteX87" fmla="*/ 2077641 w 3429009"/>
              <a:gd name="connsiteY87" fmla="*/ 64665 h 365369"/>
              <a:gd name="connsiteX88" fmla="*/ 2060582 w 3429009"/>
              <a:gd name="connsiteY88" fmla="*/ 69323 h 365369"/>
              <a:gd name="connsiteX89" fmla="*/ 2059505 w 3429009"/>
              <a:gd name="connsiteY89" fmla="*/ 57560 h 365369"/>
              <a:gd name="connsiteX90" fmla="*/ 2035150 w 3429009"/>
              <a:gd name="connsiteY90" fmla="*/ 61208 h 365369"/>
              <a:gd name="connsiteX91" fmla="*/ 2038493 w 3429009"/>
              <a:gd name="connsiteY91" fmla="*/ 64379 h 365369"/>
              <a:gd name="connsiteX92" fmla="*/ 2003260 w 3429009"/>
              <a:gd name="connsiteY92" fmla="*/ 63837 h 365369"/>
              <a:gd name="connsiteX93" fmla="*/ 2003650 w 3429009"/>
              <a:gd name="connsiteY93" fmla="*/ 57302 h 365369"/>
              <a:gd name="connsiteX94" fmla="*/ 1912896 w 3429009"/>
              <a:gd name="connsiteY94" fmla="*/ 65780 h 365369"/>
              <a:gd name="connsiteX95" fmla="*/ 1917554 w 3429009"/>
              <a:gd name="connsiteY95" fmla="*/ 52445 h 365369"/>
              <a:gd name="connsiteX96" fmla="*/ 1899838 w 3429009"/>
              <a:gd name="connsiteY96" fmla="*/ 66342 h 365369"/>
              <a:gd name="connsiteX97" fmla="*/ 1899123 w 3429009"/>
              <a:gd name="connsiteY97" fmla="*/ 49959 h 365369"/>
              <a:gd name="connsiteX98" fmla="*/ 1873996 w 3429009"/>
              <a:gd name="connsiteY98" fmla="*/ 37243 h 365369"/>
              <a:gd name="connsiteX99" fmla="*/ 1878083 w 3429009"/>
              <a:gd name="connsiteY99" fmla="*/ 58703 h 365369"/>
              <a:gd name="connsiteX100" fmla="*/ 1861623 w 3429009"/>
              <a:gd name="connsiteY100" fmla="*/ 54178 h 365369"/>
              <a:gd name="connsiteX101" fmla="*/ 1853156 w 3429009"/>
              <a:gd name="connsiteY101" fmla="*/ 15811 h 365369"/>
              <a:gd name="connsiteX102" fmla="*/ 1840821 w 3429009"/>
              <a:gd name="connsiteY102" fmla="*/ 32728 h 365369"/>
              <a:gd name="connsiteX103" fmla="*/ 1838411 w 3429009"/>
              <a:gd name="connsiteY103" fmla="*/ 13783 h 365369"/>
              <a:gd name="connsiteX104" fmla="*/ 1813589 w 3429009"/>
              <a:gd name="connsiteY104" fmla="*/ 22060 h 365369"/>
              <a:gd name="connsiteX105" fmla="*/ 1810912 w 3429009"/>
              <a:gd name="connsiteY105" fmla="*/ 7734 h 365369"/>
              <a:gd name="connsiteX106" fmla="*/ 1784861 w 3429009"/>
              <a:gd name="connsiteY106" fmla="*/ 34452 h 365369"/>
              <a:gd name="connsiteX107" fmla="*/ 1800578 w 3429009"/>
              <a:gd name="connsiteY107" fmla="*/ 22612 h 365369"/>
              <a:gd name="connsiteX108" fmla="*/ 1798663 w 3429009"/>
              <a:gd name="connsiteY108" fmla="*/ 50301 h 365369"/>
              <a:gd name="connsiteX109" fmla="*/ 1764802 w 3429009"/>
              <a:gd name="connsiteY109" fmla="*/ 55007 h 365369"/>
              <a:gd name="connsiteX110" fmla="*/ 1772850 w 3429009"/>
              <a:gd name="connsiteY110" fmla="*/ 46777 h 365369"/>
              <a:gd name="connsiteX111" fmla="*/ 1741989 w 3429009"/>
              <a:gd name="connsiteY111" fmla="*/ 35585 h 365369"/>
              <a:gd name="connsiteX112" fmla="*/ 1742713 w 3429009"/>
              <a:gd name="connsiteY112" fmla="*/ 51997 h 365369"/>
              <a:gd name="connsiteX113" fmla="*/ 1734283 w 3429009"/>
              <a:gd name="connsiteY113" fmla="*/ 39205 h 365369"/>
              <a:gd name="connsiteX114" fmla="*/ 1706909 w 3429009"/>
              <a:gd name="connsiteY114" fmla="*/ 58731 h 365369"/>
              <a:gd name="connsiteX115" fmla="*/ 1708137 w 3429009"/>
              <a:gd name="connsiteY115" fmla="*/ 51892 h 365369"/>
              <a:gd name="connsiteX116" fmla="*/ 1697822 w 3429009"/>
              <a:gd name="connsiteY116" fmla="*/ 55197 h 365369"/>
              <a:gd name="connsiteX117" fmla="*/ 1701070 w 3429009"/>
              <a:gd name="connsiteY117" fmla="*/ 34690 h 365369"/>
              <a:gd name="connsiteX118" fmla="*/ 1690459 w 3429009"/>
              <a:gd name="connsiteY118" fmla="*/ 54207 h 365369"/>
              <a:gd name="connsiteX119" fmla="*/ 1674000 w 3429009"/>
              <a:gd name="connsiteY119" fmla="*/ 49635 h 365369"/>
              <a:gd name="connsiteX120" fmla="*/ 1678019 w 3429009"/>
              <a:gd name="connsiteY120" fmla="*/ 45529 h 365369"/>
              <a:gd name="connsiteX121" fmla="*/ 1624441 w 3429009"/>
              <a:gd name="connsiteY121" fmla="*/ 40576 h 365369"/>
              <a:gd name="connsiteX122" fmla="*/ 1623698 w 3429009"/>
              <a:gd name="connsiteY122" fmla="*/ 24174 h 365369"/>
              <a:gd name="connsiteX123" fmla="*/ 1596276 w 3429009"/>
              <a:gd name="connsiteY123" fmla="*/ 43767 h 365369"/>
              <a:gd name="connsiteX124" fmla="*/ 1562433 w 3429009"/>
              <a:gd name="connsiteY124" fmla="*/ 22850 h 365369"/>
              <a:gd name="connsiteX125" fmla="*/ 1465431 w 3429009"/>
              <a:gd name="connsiteY125" fmla="*/ 35509 h 365369"/>
              <a:gd name="connsiteX126" fmla="*/ 1380973 w 3429009"/>
              <a:gd name="connsiteY126" fmla="*/ 14421 h 365369"/>
              <a:gd name="connsiteX127" fmla="*/ 1237726 w 3429009"/>
              <a:gd name="connsiteY127" fmla="*/ 44491 h 365369"/>
              <a:gd name="connsiteX128" fmla="*/ 1119902 w 3429009"/>
              <a:gd name="connsiteY128" fmla="*/ 36185 h 365369"/>
              <a:gd name="connsiteX129" fmla="*/ 1110177 w 3429009"/>
              <a:gd name="connsiteY129" fmla="*/ 51140 h 365369"/>
              <a:gd name="connsiteX130" fmla="*/ 1017413 w 3429009"/>
              <a:gd name="connsiteY130" fmla="*/ 33252 h 365369"/>
              <a:gd name="connsiteX131" fmla="*/ 1003154 w 3429009"/>
              <a:gd name="connsiteY131" fmla="*/ 42396 h 365369"/>
              <a:gd name="connsiteX132" fmla="*/ 1007659 w 3429009"/>
              <a:gd name="connsiteY132" fmla="*/ 55435 h 365369"/>
              <a:gd name="connsiteX133" fmla="*/ 980437 w 3429009"/>
              <a:gd name="connsiteY133" fmla="*/ 38157 h 365369"/>
              <a:gd name="connsiteX134" fmla="*/ 982837 w 3429009"/>
              <a:gd name="connsiteY134" fmla="*/ 36204 h 365369"/>
              <a:gd name="connsiteX135" fmla="*/ 943585 w 3429009"/>
              <a:gd name="connsiteY135" fmla="*/ 28642 h 365369"/>
              <a:gd name="connsiteX136" fmla="*/ 949366 w 3429009"/>
              <a:gd name="connsiteY136" fmla="*/ 48958 h 365369"/>
              <a:gd name="connsiteX137" fmla="*/ 931450 w 3429009"/>
              <a:gd name="connsiteY137" fmla="*/ 45529 h 365369"/>
              <a:gd name="connsiteX138" fmla="*/ 936241 w 3429009"/>
              <a:gd name="connsiteY138" fmla="*/ 41624 h 365369"/>
              <a:gd name="connsiteX139" fmla="*/ 750218 w 3429009"/>
              <a:gd name="connsiteY139" fmla="*/ 63455 h 365369"/>
              <a:gd name="connsiteX140" fmla="*/ 734863 w 3429009"/>
              <a:gd name="connsiteY140" fmla="*/ 50873 h 365369"/>
              <a:gd name="connsiteX141" fmla="*/ 685619 w 3429009"/>
              <a:gd name="connsiteY141" fmla="*/ 65570 h 365369"/>
              <a:gd name="connsiteX142" fmla="*/ 684571 w 3429009"/>
              <a:gd name="connsiteY142" fmla="*/ 70018 h 365369"/>
              <a:gd name="connsiteX143" fmla="*/ 658159 w 3429009"/>
              <a:gd name="connsiteY143" fmla="*/ 67123 h 365369"/>
              <a:gd name="connsiteX144" fmla="*/ 653625 w 3429009"/>
              <a:gd name="connsiteY144" fmla="*/ 66465 h 365369"/>
              <a:gd name="connsiteX145" fmla="*/ 415185 w 3429009"/>
              <a:gd name="connsiteY145" fmla="*/ 56331 h 365369"/>
              <a:gd name="connsiteX146" fmla="*/ 418681 w 3429009"/>
              <a:gd name="connsiteY146" fmla="*/ 64208 h 365369"/>
              <a:gd name="connsiteX147" fmla="*/ 357978 w 3429009"/>
              <a:gd name="connsiteY147" fmla="*/ 59674 h 365369"/>
              <a:gd name="connsiteX148" fmla="*/ 318468 w 3429009"/>
              <a:gd name="connsiteY148" fmla="*/ 80924 h 365369"/>
              <a:gd name="connsiteX149" fmla="*/ 293580 w 3429009"/>
              <a:gd name="connsiteY149" fmla="*/ 68904 h 365369"/>
              <a:gd name="connsiteX150" fmla="*/ 233753 w 3429009"/>
              <a:gd name="connsiteY150" fmla="*/ 88640 h 365369"/>
              <a:gd name="connsiteX151" fmla="*/ 164944 w 3429009"/>
              <a:gd name="connsiteY151" fmla="*/ 84858 h 365369"/>
              <a:gd name="connsiteX152" fmla="*/ 164668 w 3429009"/>
              <a:gd name="connsiteY152" fmla="*/ 87325 h 365369"/>
              <a:gd name="connsiteX153" fmla="*/ 68170 w 3429009"/>
              <a:gd name="connsiteY153" fmla="*/ 83125 h 365369"/>
              <a:gd name="connsiteX154" fmla="*/ 69990 w 3429009"/>
              <a:gd name="connsiteY154" fmla="*/ 79010 h 365369"/>
              <a:gd name="connsiteX155" fmla="*/ 0 w 3429009"/>
              <a:gd name="connsiteY155" fmla="*/ 167802 h 365369"/>
              <a:gd name="connsiteX156" fmla="*/ 19945 w 3429009"/>
              <a:gd name="connsiteY156" fmla="*/ 265500 h 365369"/>
              <a:gd name="connsiteX157" fmla="*/ 80648 w 3429009"/>
              <a:gd name="connsiteY157" fmla="*/ 344843 h 365369"/>
              <a:gd name="connsiteX158" fmla="*/ 245145 w 3429009"/>
              <a:gd name="connsiteY158" fmla="*/ 327641 h 365369"/>
              <a:gd name="connsiteX159" fmla="*/ 376438 w 3429009"/>
              <a:gd name="connsiteY159" fmla="*/ 358664 h 365369"/>
              <a:gd name="connsiteX160" fmla="*/ 695954 w 3429009"/>
              <a:gd name="connsiteY160" fmla="*/ 348167 h 365369"/>
              <a:gd name="connsiteX161" fmla="*/ 718776 w 3429009"/>
              <a:gd name="connsiteY161" fmla="*/ 326126 h 365369"/>
              <a:gd name="connsiteX162" fmla="*/ 929716 w 3429009"/>
              <a:gd name="connsiteY162" fmla="*/ 347843 h 365369"/>
              <a:gd name="connsiteX163" fmla="*/ 931116 w 3429009"/>
              <a:gd name="connsiteY163" fmla="*/ 328870 h 365369"/>
              <a:gd name="connsiteX164" fmla="*/ 953595 w 3429009"/>
              <a:gd name="connsiteY164" fmla="*/ 342814 h 365369"/>
              <a:gd name="connsiteX165" fmla="*/ 1473184 w 3429009"/>
              <a:gd name="connsiteY165" fmla="*/ 337252 h 365369"/>
              <a:gd name="connsiteX166" fmla="*/ 1547451 w 3429009"/>
              <a:gd name="connsiteY166" fmla="*/ 355682 h 365369"/>
              <a:gd name="connsiteX167" fmla="*/ 1706109 w 3429009"/>
              <a:gd name="connsiteY167" fmla="*/ 335089 h 365369"/>
              <a:gd name="connsiteX168" fmla="*/ 1704146 w 3429009"/>
              <a:gd name="connsiteY168" fmla="*/ 337175 h 365369"/>
              <a:gd name="connsiteX169" fmla="*/ 1728597 w 3429009"/>
              <a:gd name="connsiteY169" fmla="*/ 333518 h 365369"/>
              <a:gd name="connsiteX170" fmla="*/ 1728978 w 3429009"/>
              <a:gd name="connsiteY170" fmla="*/ 338785 h 365369"/>
              <a:gd name="connsiteX171" fmla="*/ 1833763 w 3429009"/>
              <a:gd name="connsiteY171" fmla="*/ 345443 h 365369"/>
              <a:gd name="connsiteX172" fmla="*/ 1831791 w 3429009"/>
              <a:gd name="connsiteY172" fmla="*/ 347510 h 365369"/>
              <a:gd name="connsiteX173" fmla="*/ 2407082 w 3429009"/>
              <a:gd name="connsiteY173" fmla="*/ 342024 h 365369"/>
              <a:gd name="connsiteX174" fmla="*/ 2707834 w 3429009"/>
              <a:gd name="connsiteY174" fmla="*/ 356035 h 365369"/>
              <a:gd name="connsiteX175" fmla="*/ 2956474 w 3429009"/>
              <a:gd name="connsiteY175" fmla="*/ 351872 h 36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3429009" h="365369">
                <a:moveTo>
                  <a:pt x="2956474" y="351872"/>
                </a:moveTo>
                <a:lnTo>
                  <a:pt x="2932033" y="328822"/>
                </a:lnTo>
                <a:cubicBezTo>
                  <a:pt x="3010500" y="318221"/>
                  <a:pt x="3047114" y="341319"/>
                  <a:pt x="3114275" y="322736"/>
                </a:cubicBezTo>
                <a:lnTo>
                  <a:pt x="3110560" y="327727"/>
                </a:lnTo>
                <a:cubicBezTo>
                  <a:pt x="3120333" y="333060"/>
                  <a:pt x="3125848" y="281302"/>
                  <a:pt x="3233861" y="344519"/>
                </a:cubicBezTo>
                <a:lnTo>
                  <a:pt x="3233861" y="346824"/>
                </a:lnTo>
                <a:cubicBezTo>
                  <a:pt x="3237614" y="346424"/>
                  <a:pt x="3237586" y="341824"/>
                  <a:pt x="3245072" y="347958"/>
                </a:cubicBezTo>
                <a:lnTo>
                  <a:pt x="3226403" y="333842"/>
                </a:lnTo>
                <a:cubicBezTo>
                  <a:pt x="3237586" y="328050"/>
                  <a:pt x="3247368" y="317040"/>
                  <a:pt x="3262275" y="315487"/>
                </a:cubicBezTo>
                <a:cubicBezTo>
                  <a:pt x="3265446" y="318040"/>
                  <a:pt x="3266532" y="322764"/>
                  <a:pt x="3266837" y="326460"/>
                </a:cubicBezTo>
                <a:lnTo>
                  <a:pt x="3303413" y="322602"/>
                </a:lnTo>
                <a:lnTo>
                  <a:pt x="3314624" y="337490"/>
                </a:lnTo>
                <a:cubicBezTo>
                  <a:pt x="3325797" y="329422"/>
                  <a:pt x="3320711" y="297999"/>
                  <a:pt x="3350609" y="315496"/>
                </a:cubicBezTo>
                <a:cubicBezTo>
                  <a:pt x="3339332" y="293694"/>
                  <a:pt x="3365449" y="302419"/>
                  <a:pt x="3361754" y="291322"/>
                </a:cubicBezTo>
                <a:cubicBezTo>
                  <a:pt x="3363258" y="294018"/>
                  <a:pt x="3366688" y="298047"/>
                  <a:pt x="3369450" y="301781"/>
                </a:cubicBezTo>
                <a:cubicBezTo>
                  <a:pt x="3387233" y="299247"/>
                  <a:pt x="3420723" y="293141"/>
                  <a:pt x="3429010" y="281950"/>
                </a:cubicBezTo>
                <a:cubicBezTo>
                  <a:pt x="3429010" y="281950"/>
                  <a:pt x="3359420" y="236049"/>
                  <a:pt x="3340703" y="212741"/>
                </a:cubicBezTo>
                <a:cubicBezTo>
                  <a:pt x="3365745" y="218665"/>
                  <a:pt x="3347304" y="210074"/>
                  <a:pt x="3342370" y="202740"/>
                </a:cubicBezTo>
                <a:lnTo>
                  <a:pt x="3340703" y="208169"/>
                </a:lnTo>
                <a:cubicBezTo>
                  <a:pt x="3325701" y="202844"/>
                  <a:pt x="3325701" y="189090"/>
                  <a:pt x="3318205" y="185271"/>
                </a:cubicBezTo>
                <a:cubicBezTo>
                  <a:pt x="3318205" y="186376"/>
                  <a:pt x="3318434" y="187719"/>
                  <a:pt x="3318643" y="189090"/>
                </a:cubicBezTo>
                <a:lnTo>
                  <a:pt x="3319606" y="187252"/>
                </a:lnTo>
                <a:cubicBezTo>
                  <a:pt x="3320310" y="189681"/>
                  <a:pt x="3319891" y="191367"/>
                  <a:pt x="3319091" y="192738"/>
                </a:cubicBezTo>
                <a:cubicBezTo>
                  <a:pt x="3319272" y="195682"/>
                  <a:pt x="3318577" y="197996"/>
                  <a:pt x="3314500" y="197177"/>
                </a:cubicBezTo>
                <a:lnTo>
                  <a:pt x="3315281" y="195739"/>
                </a:lnTo>
                <a:cubicBezTo>
                  <a:pt x="3309014" y="197739"/>
                  <a:pt x="3298203" y="195586"/>
                  <a:pt x="3293488" y="194605"/>
                </a:cubicBezTo>
                <a:lnTo>
                  <a:pt x="3293393" y="183109"/>
                </a:lnTo>
                <a:cubicBezTo>
                  <a:pt x="3282277" y="204997"/>
                  <a:pt x="3218650" y="149714"/>
                  <a:pt x="3203724" y="148990"/>
                </a:cubicBezTo>
                <a:cubicBezTo>
                  <a:pt x="3188732" y="134493"/>
                  <a:pt x="3170120" y="152571"/>
                  <a:pt x="3151403" y="145323"/>
                </a:cubicBezTo>
                <a:cubicBezTo>
                  <a:pt x="3121562" y="141618"/>
                  <a:pt x="3136478" y="128549"/>
                  <a:pt x="3121495" y="118634"/>
                </a:cubicBezTo>
                <a:cubicBezTo>
                  <a:pt x="3102778" y="111423"/>
                  <a:pt x="3125277" y="132036"/>
                  <a:pt x="3117771" y="132807"/>
                </a:cubicBezTo>
                <a:lnTo>
                  <a:pt x="3095349" y="116815"/>
                </a:lnTo>
                <a:cubicBezTo>
                  <a:pt x="3108379" y="115433"/>
                  <a:pt x="3101302" y="108499"/>
                  <a:pt x="3098921" y="104061"/>
                </a:cubicBezTo>
                <a:cubicBezTo>
                  <a:pt x="3079547" y="102108"/>
                  <a:pt x="3048981" y="81029"/>
                  <a:pt x="3043018" y="103956"/>
                </a:cubicBezTo>
                <a:cubicBezTo>
                  <a:pt x="3016872" y="92973"/>
                  <a:pt x="3016815" y="83782"/>
                  <a:pt x="3005604" y="82648"/>
                </a:cubicBezTo>
                <a:cubicBezTo>
                  <a:pt x="3009367" y="86830"/>
                  <a:pt x="3016815" y="90630"/>
                  <a:pt x="3016882" y="95259"/>
                </a:cubicBezTo>
                <a:cubicBezTo>
                  <a:pt x="3006404" y="85134"/>
                  <a:pt x="3011881" y="97755"/>
                  <a:pt x="3016158" y="100013"/>
                </a:cubicBezTo>
                <a:cubicBezTo>
                  <a:pt x="3000185" y="109976"/>
                  <a:pt x="2933252" y="58198"/>
                  <a:pt x="2929900" y="83382"/>
                </a:cubicBezTo>
                <a:lnTo>
                  <a:pt x="2929900" y="78791"/>
                </a:lnTo>
                <a:cubicBezTo>
                  <a:pt x="2926185" y="97546"/>
                  <a:pt x="2932148" y="115757"/>
                  <a:pt x="2920994" y="126121"/>
                </a:cubicBezTo>
                <a:lnTo>
                  <a:pt x="2913545" y="117738"/>
                </a:lnTo>
                <a:lnTo>
                  <a:pt x="2902334" y="125797"/>
                </a:lnTo>
                <a:cubicBezTo>
                  <a:pt x="2894819" y="119701"/>
                  <a:pt x="2898515" y="114710"/>
                  <a:pt x="2898515" y="112414"/>
                </a:cubicBezTo>
                <a:cubicBezTo>
                  <a:pt x="2880255" y="121072"/>
                  <a:pt x="2854776" y="110738"/>
                  <a:pt x="2832659" y="108223"/>
                </a:cubicBezTo>
                <a:lnTo>
                  <a:pt x="2856081" y="159353"/>
                </a:lnTo>
                <a:cubicBezTo>
                  <a:pt x="2837421" y="147542"/>
                  <a:pt x="2803760" y="123568"/>
                  <a:pt x="2800036" y="140027"/>
                </a:cubicBezTo>
                <a:lnTo>
                  <a:pt x="2788825" y="122844"/>
                </a:lnTo>
                <a:cubicBezTo>
                  <a:pt x="2751411" y="90040"/>
                  <a:pt x="2762707" y="137093"/>
                  <a:pt x="2747772" y="127206"/>
                </a:cubicBezTo>
                <a:lnTo>
                  <a:pt x="2728979" y="108490"/>
                </a:lnTo>
                <a:lnTo>
                  <a:pt x="2747677" y="108814"/>
                </a:lnTo>
                <a:cubicBezTo>
                  <a:pt x="2728979" y="99327"/>
                  <a:pt x="2721502" y="93212"/>
                  <a:pt x="2706596" y="81020"/>
                </a:cubicBezTo>
                <a:cubicBezTo>
                  <a:pt x="2706596" y="81210"/>
                  <a:pt x="2706434" y="81343"/>
                  <a:pt x="2706434" y="81524"/>
                </a:cubicBezTo>
                <a:cubicBezTo>
                  <a:pt x="2707462" y="82305"/>
                  <a:pt x="2708119" y="83191"/>
                  <a:pt x="2708262" y="84315"/>
                </a:cubicBezTo>
                <a:lnTo>
                  <a:pt x="2705653" y="84772"/>
                </a:lnTo>
                <a:cubicBezTo>
                  <a:pt x="2703386" y="94097"/>
                  <a:pt x="2693632" y="100498"/>
                  <a:pt x="2680459" y="99879"/>
                </a:cubicBezTo>
                <a:cubicBezTo>
                  <a:pt x="2661752" y="97250"/>
                  <a:pt x="2647121" y="111042"/>
                  <a:pt x="2617251" y="91230"/>
                </a:cubicBezTo>
                <a:lnTo>
                  <a:pt x="2609802" y="110366"/>
                </a:lnTo>
                <a:lnTo>
                  <a:pt x="2587381" y="98965"/>
                </a:lnTo>
                <a:lnTo>
                  <a:pt x="2587381" y="83734"/>
                </a:lnTo>
                <a:cubicBezTo>
                  <a:pt x="2609355" y="84649"/>
                  <a:pt x="2650703" y="78848"/>
                  <a:pt x="2678944" y="78067"/>
                </a:cubicBezTo>
                <a:lnTo>
                  <a:pt x="2679440" y="71114"/>
                </a:lnTo>
                <a:cubicBezTo>
                  <a:pt x="2662695" y="71133"/>
                  <a:pt x="2643645" y="77886"/>
                  <a:pt x="2632586" y="76362"/>
                </a:cubicBezTo>
                <a:cubicBezTo>
                  <a:pt x="2627186" y="73323"/>
                  <a:pt x="2613384" y="57474"/>
                  <a:pt x="2623404" y="47196"/>
                </a:cubicBezTo>
                <a:lnTo>
                  <a:pt x="2613060" y="62103"/>
                </a:lnTo>
                <a:cubicBezTo>
                  <a:pt x="2557158" y="63808"/>
                  <a:pt x="2556805" y="64541"/>
                  <a:pt x="2498465" y="47292"/>
                </a:cubicBezTo>
                <a:lnTo>
                  <a:pt x="2503532" y="54940"/>
                </a:lnTo>
                <a:cubicBezTo>
                  <a:pt x="2491959" y="59436"/>
                  <a:pt x="2480424" y="63808"/>
                  <a:pt x="2477205" y="51416"/>
                </a:cubicBezTo>
                <a:cubicBezTo>
                  <a:pt x="2442182" y="48901"/>
                  <a:pt x="2405891" y="39300"/>
                  <a:pt x="2383146" y="20002"/>
                </a:cubicBezTo>
                <a:lnTo>
                  <a:pt x="2378164" y="37957"/>
                </a:lnTo>
                <a:cubicBezTo>
                  <a:pt x="2370763" y="36966"/>
                  <a:pt x="2359676" y="9839"/>
                  <a:pt x="2356075" y="34976"/>
                </a:cubicBezTo>
                <a:lnTo>
                  <a:pt x="2340274" y="42901"/>
                </a:lnTo>
                <a:cubicBezTo>
                  <a:pt x="2330167" y="41529"/>
                  <a:pt x="2323967" y="51787"/>
                  <a:pt x="2312461" y="41481"/>
                </a:cubicBezTo>
                <a:cubicBezTo>
                  <a:pt x="2312461" y="41462"/>
                  <a:pt x="2312461" y="41472"/>
                  <a:pt x="2312461" y="41472"/>
                </a:cubicBezTo>
                <a:cubicBezTo>
                  <a:pt x="2312432" y="41424"/>
                  <a:pt x="2312394" y="41424"/>
                  <a:pt x="2312394" y="41424"/>
                </a:cubicBezTo>
                <a:cubicBezTo>
                  <a:pt x="2311689" y="40786"/>
                  <a:pt x="2310937" y="40110"/>
                  <a:pt x="2310222" y="39310"/>
                </a:cubicBezTo>
                <a:cubicBezTo>
                  <a:pt x="2310222" y="39862"/>
                  <a:pt x="2310289" y="40329"/>
                  <a:pt x="2310346" y="40805"/>
                </a:cubicBezTo>
                <a:cubicBezTo>
                  <a:pt x="2287467" y="32871"/>
                  <a:pt x="2310574" y="56893"/>
                  <a:pt x="2284371" y="46558"/>
                </a:cubicBezTo>
                <a:cubicBezTo>
                  <a:pt x="2275961" y="33795"/>
                  <a:pt x="2275075" y="69342"/>
                  <a:pt x="2262302" y="65265"/>
                </a:cubicBezTo>
                <a:lnTo>
                  <a:pt x="2249481" y="39519"/>
                </a:lnTo>
                <a:cubicBezTo>
                  <a:pt x="2226345" y="24746"/>
                  <a:pt x="2222392" y="50568"/>
                  <a:pt x="2188874" y="50654"/>
                </a:cubicBezTo>
                <a:cubicBezTo>
                  <a:pt x="2172777" y="41481"/>
                  <a:pt x="2165004" y="19507"/>
                  <a:pt x="2175662" y="0"/>
                </a:cubicBezTo>
                <a:cubicBezTo>
                  <a:pt x="2161004" y="23612"/>
                  <a:pt x="2168995" y="15392"/>
                  <a:pt x="2149554" y="26718"/>
                </a:cubicBezTo>
                <a:cubicBezTo>
                  <a:pt x="2146564" y="17012"/>
                  <a:pt x="2148631" y="14954"/>
                  <a:pt x="2152926" y="6229"/>
                </a:cubicBezTo>
                <a:cubicBezTo>
                  <a:pt x="2135658" y="-5144"/>
                  <a:pt x="2142268" y="15002"/>
                  <a:pt x="2129247" y="14421"/>
                </a:cubicBezTo>
                <a:cubicBezTo>
                  <a:pt x="2125466" y="32709"/>
                  <a:pt x="2121103" y="61817"/>
                  <a:pt x="2116874" y="62998"/>
                </a:cubicBezTo>
                <a:lnTo>
                  <a:pt x="2121913" y="68704"/>
                </a:lnTo>
                <a:cubicBezTo>
                  <a:pt x="2108130" y="78467"/>
                  <a:pt x="2093071" y="83029"/>
                  <a:pt x="2077041" y="73857"/>
                </a:cubicBezTo>
                <a:lnTo>
                  <a:pt x="2077641" y="64665"/>
                </a:lnTo>
                <a:lnTo>
                  <a:pt x="2060582" y="69323"/>
                </a:lnTo>
                <a:lnTo>
                  <a:pt x="2059505" y="57560"/>
                </a:lnTo>
                <a:lnTo>
                  <a:pt x="2035150" y="61208"/>
                </a:lnTo>
                <a:lnTo>
                  <a:pt x="2038493" y="64379"/>
                </a:lnTo>
                <a:cubicBezTo>
                  <a:pt x="2032768" y="65932"/>
                  <a:pt x="2013995" y="69980"/>
                  <a:pt x="2003260" y="63837"/>
                </a:cubicBezTo>
                <a:lnTo>
                  <a:pt x="2003650" y="57302"/>
                </a:lnTo>
                <a:cubicBezTo>
                  <a:pt x="1973351" y="36919"/>
                  <a:pt x="1948377" y="63627"/>
                  <a:pt x="1912896" y="65780"/>
                </a:cubicBezTo>
                <a:lnTo>
                  <a:pt x="1917554" y="52445"/>
                </a:lnTo>
                <a:cubicBezTo>
                  <a:pt x="1905467" y="39186"/>
                  <a:pt x="1914239" y="72971"/>
                  <a:pt x="1899838" y="66342"/>
                </a:cubicBezTo>
                <a:lnTo>
                  <a:pt x="1899123" y="49959"/>
                </a:lnTo>
                <a:cubicBezTo>
                  <a:pt x="1886436" y="71495"/>
                  <a:pt x="1882730" y="45387"/>
                  <a:pt x="1873996" y="37243"/>
                </a:cubicBezTo>
                <a:lnTo>
                  <a:pt x="1878083" y="58703"/>
                </a:lnTo>
                <a:lnTo>
                  <a:pt x="1861623" y="54178"/>
                </a:lnTo>
                <a:cubicBezTo>
                  <a:pt x="1843497" y="47063"/>
                  <a:pt x="1850508" y="27060"/>
                  <a:pt x="1853156" y="15811"/>
                </a:cubicBezTo>
                <a:lnTo>
                  <a:pt x="1840821" y="32728"/>
                </a:lnTo>
                <a:lnTo>
                  <a:pt x="1838411" y="13783"/>
                </a:lnTo>
                <a:cubicBezTo>
                  <a:pt x="1829391" y="35823"/>
                  <a:pt x="1829391" y="10239"/>
                  <a:pt x="1813589" y="22060"/>
                </a:cubicBezTo>
                <a:cubicBezTo>
                  <a:pt x="1812293" y="14897"/>
                  <a:pt x="1816284" y="10782"/>
                  <a:pt x="1810912" y="7734"/>
                </a:cubicBezTo>
                <a:lnTo>
                  <a:pt x="1784861" y="34452"/>
                </a:lnTo>
                <a:lnTo>
                  <a:pt x="1800578" y="22612"/>
                </a:lnTo>
                <a:lnTo>
                  <a:pt x="1798663" y="50301"/>
                </a:lnTo>
                <a:cubicBezTo>
                  <a:pt x="1782299" y="71314"/>
                  <a:pt x="1776489" y="47282"/>
                  <a:pt x="1764802" y="55007"/>
                </a:cubicBezTo>
                <a:lnTo>
                  <a:pt x="1772850" y="46777"/>
                </a:lnTo>
                <a:cubicBezTo>
                  <a:pt x="1753772" y="53502"/>
                  <a:pt x="1752753" y="41719"/>
                  <a:pt x="1741989" y="35585"/>
                </a:cubicBezTo>
                <a:cubicBezTo>
                  <a:pt x="1745332" y="40729"/>
                  <a:pt x="1750438" y="48377"/>
                  <a:pt x="1742713" y="51997"/>
                </a:cubicBezTo>
                <a:cubicBezTo>
                  <a:pt x="1737046" y="53521"/>
                  <a:pt x="1739637" y="42262"/>
                  <a:pt x="1734283" y="39205"/>
                </a:cubicBezTo>
                <a:cubicBezTo>
                  <a:pt x="1732998" y="57655"/>
                  <a:pt x="1719320" y="67418"/>
                  <a:pt x="1706909" y="58731"/>
                </a:cubicBezTo>
                <a:cubicBezTo>
                  <a:pt x="1707061" y="56102"/>
                  <a:pt x="1707328" y="53569"/>
                  <a:pt x="1708137" y="51892"/>
                </a:cubicBezTo>
                <a:cubicBezTo>
                  <a:pt x="1704975" y="54883"/>
                  <a:pt x="1703337" y="59636"/>
                  <a:pt x="1697822" y="55197"/>
                </a:cubicBezTo>
                <a:lnTo>
                  <a:pt x="1701070" y="34690"/>
                </a:lnTo>
                <a:lnTo>
                  <a:pt x="1690459" y="54207"/>
                </a:lnTo>
                <a:cubicBezTo>
                  <a:pt x="1683391" y="48596"/>
                  <a:pt x="1673076" y="63465"/>
                  <a:pt x="1674000" y="49635"/>
                </a:cubicBezTo>
                <a:lnTo>
                  <a:pt x="1678019" y="45529"/>
                </a:lnTo>
                <a:lnTo>
                  <a:pt x="1624441" y="40576"/>
                </a:lnTo>
                <a:lnTo>
                  <a:pt x="1623698" y="24174"/>
                </a:lnTo>
                <a:cubicBezTo>
                  <a:pt x="1618402" y="46739"/>
                  <a:pt x="1594523" y="15592"/>
                  <a:pt x="1596276" y="43767"/>
                </a:cubicBezTo>
                <a:cubicBezTo>
                  <a:pt x="1586170" y="28413"/>
                  <a:pt x="1556490" y="54626"/>
                  <a:pt x="1562433" y="22850"/>
                </a:cubicBezTo>
                <a:cubicBezTo>
                  <a:pt x="1527239" y="20403"/>
                  <a:pt x="1508217" y="50968"/>
                  <a:pt x="1465431" y="35509"/>
                </a:cubicBezTo>
                <a:cubicBezTo>
                  <a:pt x="1450191" y="8534"/>
                  <a:pt x="1408433" y="17269"/>
                  <a:pt x="1380973" y="14421"/>
                </a:cubicBezTo>
                <a:cubicBezTo>
                  <a:pt x="1327290" y="25698"/>
                  <a:pt x="1292600" y="35852"/>
                  <a:pt x="1237726" y="44491"/>
                </a:cubicBezTo>
                <a:cubicBezTo>
                  <a:pt x="1204732" y="6848"/>
                  <a:pt x="1155411" y="57445"/>
                  <a:pt x="1119902" y="36185"/>
                </a:cubicBezTo>
                <a:lnTo>
                  <a:pt x="1110177" y="51140"/>
                </a:lnTo>
                <a:cubicBezTo>
                  <a:pt x="1086574" y="27337"/>
                  <a:pt x="1050531" y="56464"/>
                  <a:pt x="1017413" y="33252"/>
                </a:cubicBezTo>
                <a:cubicBezTo>
                  <a:pt x="1009298" y="39795"/>
                  <a:pt x="1005040" y="41862"/>
                  <a:pt x="1003154" y="42396"/>
                </a:cubicBezTo>
                <a:cubicBezTo>
                  <a:pt x="1004659" y="43110"/>
                  <a:pt x="1006935" y="45949"/>
                  <a:pt x="1007659" y="55435"/>
                </a:cubicBezTo>
                <a:cubicBezTo>
                  <a:pt x="998210" y="48768"/>
                  <a:pt x="979075" y="57112"/>
                  <a:pt x="980437" y="38157"/>
                </a:cubicBezTo>
                <a:lnTo>
                  <a:pt x="982837" y="36204"/>
                </a:lnTo>
                <a:cubicBezTo>
                  <a:pt x="984228" y="17240"/>
                  <a:pt x="954138" y="45063"/>
                  <a:pt x="943585" y="28642"/>
                </a:cubicBezTo>
                <a:lnTo>
                  <a:pt x="949366" y="48958"/>
                </a:lnTo>
                <a:lnTo>
                  <a:pt x="931450" y="45529"/>
                </a:lnTo>
                <a:lnTo>
                  <a:pt x="936241" y="41624"/>
                </a:lnTo>
                <a:cubicBezTo>
                  <a:pt x="858441" y="86715"/>
                  <a:pt x="823284" y="22269"/>
                  <a:pt x="750218" y="63455"/>
                </a:cubicBezTo>
                <a:cubicBezTo>
                  <a:pt x="759905" y="41291"/>
                  <a:pt x="735816" y="75095"/>
                  <a:pt x="734863" y="50873"/>
                </a:cubicBezTo>
                <a:cubicBezTo>
                  <a:pt x="716442" y="20403"/>
                  <a:pt x="700726" y="57445"/>
                  <a:pt x="685619" y="65570"/>
                </a:cubicBezTo>
                <a:cubicBezTo>
                  <a:pt x="685619" y="66761"/>
                  <a:pt x="685438" y="68151"/>
                  <a:pt x="684571" y="70018"/>
                </a:cubicBezTo>
                <a:lnTo>
                  <a:pt x="658159" y="67123"/>
                </a:lnTo>
                <a:cubicBezTo>
                  <a:pt x="673932" y="36490"/>
                  <a:pt x="639147" y="92526"/>
                  <a:pt x="653625" y="66465"/>
                </a:cubicBezTo>
                <a:cubicBezTo>
                  <a:pt x="584759" y="43558"/>
                  <a:pt x="494900" y="66894"/>
                  <a:pt x="415185" y="56331"/>
                </a:cubicBezTo>
                <a:lnTo>
                  <a:pt x="418681" y="64208"/>
                </a:lnTo>
                <a:cubicBezTo>
                  <a:pt x="398459" y="62703"/>
                  <a:pt x="373313" y="72266"/>
                  <a:pt x="357978" y="59674"/>
                </a:cubicBezTo>
                <a:cubicBezTo>
                  <a:pt x="342624" y="47120"/>
                  <a:pt x="324421" y="79677"/>
                  <a:pt x="318468" y="80924"/>
                </a:cubicBezTo>
                <a:cubicBezTo>
                  <a:pt x="301657" y="94488"/>
                  <a:pt x="286360" y="67523"/>
                  <a:pt x="293580" y="68904"/>
                </a:cubicBezTo>
                <a:cubicBezTo>
                  <a:pt x="275596" y="72666"/>
                  <a:pt x="258699" y="100641"/>
                  <a:pt x="233753" y="88640"/>
                </a:cubicBezTo>
                <a:cubicBezTo>
                  <a:pt x="225228" y="62674"/>
                  <a:pt x="165687" y="114119"/>
                  <a:pt x="164944" y="84858"/>
                </a:cubicBezTo>
                <a:lnTo>
                  <a:pt x="164668" y="87325"/>
                </a:lnTo>
                <a:cubicBezTo>
                  <a:pt x="132721" y="66723"/>
                  <a:pt x="102575" y="101775"/>
                  <a:pt x="68170" y="83125"/>
                </a:cubicBezTo>
                <a:cubicBezTo>
                  <a:pt x="68170" y="83125"/>
                  <a:pt x="68828" y="80972"/>
                  <a:pt x="69990" y="79010"/>
                </a:cubicBezTo>
                <a:lnTo>
                  <a:pt x="0" y="167802"/>
                </a:lnTo>
                <a:lnTo>
                  <a:pt x="19945" y="265500"/>
                </a:lnTo>
                <a:lnTo>
                  <a:pt x="80648" y="344843"/>
                </a:lnTo>
                <a:lnTo>
                  <a:pt x="245145" y="327641"/>
                </a:lnTo>
                <a:lnTo>
                  <a:pt x="376438" y="358664"/>
                </a:lnTo>
                <a:lnTo>
                  <a:pt x="695954" y="348167"/>
                </a:lnTo>
                <a:lnTo>
                  <a:pt x="718776" y="326126"/>
                </a:lnTo>
                <a:cubicBezTo>
                  <a:pt x="781564" y="364665"/>
                  <a:pt x="862079" y="320335"/>
                  <a:pt x="929716" y="347843"/>
                </a:cubicBezTo>
                <a:lnTo>
                  <a:pt x="931116" y="328870"/>
                </a:lnTo>
                <a:cubicBezTo>
                  <a:pt x="950176" y="327746"/>
                  <a:pt x="948880" y="339500"/>
                  <a:pt x="953595" y="342814"/>
                </a:cubicBezTo>
                <a:cubicBezTo>
                  <a:pt x="1130980" y="338614"/>
                  <a:pt x="1313593" y="313334"/>
                  <a:pt x="1473184" y="337252"/>
                </a:cubicBezTo>
                <a:cubicBezTo>
                  <a:pt x="1488567" y="349796"/>
                  <a:pt x="1535383" y="342414"/>
                  <a:pt x="1547451" y="355682"/>
                </a:cubicBezTo>
                <a:cubicBezTo>
                  <a:pt x="1599286" y="332470"/>
                  <a:pt x="1654207" y="332699"/>
                  <a:pt x="1706109" y="335089"/>
                </a:cubicBezTo>
                <a:lnTo>
                  <a:pt x="1704146" y="337175"/>
                </a:lnTo>
                <a:lnTo>
                  <a:pt x="1728597" y="333518"/>
                </a:lnTo>
                <a:cubicBezTo>
                  <a:pt x="1729635" y="335070"/>
                  <a:pt x="1729759" y="337328"/>
                  <a:pt x="1728978" y="338785"/>
                </a:cubicBezTo>
                <a:cubicBezTo>
                  <a:pt x="1756553" y="321983"/>
                  <a:pt x="1799996" y="338604"/>
                  <a:pt x="1833763" y="345443"/>
                </a:cubicBezTo>
                <a:lnTo>
                  <a:pt x="1831791" y="347510"/>
                </a:lnTo>
                <a:cubicBezTo>
                  <a:pt x="2028797" y="350958"/>
                  <a:pt x="2211696" y="315544"/>
                  <a:pt x="2407082" y="342024"/>
                </a:cubicBezTo>
                <a:cubicBezTo>
                  <a:pt x="2497922" y="372980"/>
                  <a:pt x="2603611" y="330251"/>
                  <a:pt x="2707834" y="356035"/>
                </a:cubicBezTo>
                <a:cubicBezTo>
                  <a:pt x="2726979" y="374923"/>
                  <a:pt x="2937843" y="360750"/>
                  <a:pt x="2956474" y="351872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A82DC7-5345-4938-8622-D2044B8DE7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152" y="-3807"/>
            <a:ext cx="6840123" cy="686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2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0726BC-473A-4AC5-AC62-4B252A297235}"/>
              </a:ext>
            </a:extLst>
          </p:cNvPr>
          <p:cNvSpPr/>
          <p:nvPr/>
        </p:nvSpPr>
        <p:spPr>
          <a:xfrm>
            <a:off x="6852208" y="862398"/>
            <a:ext cx="689540" cy="6895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FF1155-76EC-4E2B-8FD8-8F55D7906C3B}"/>
              </a:ext>
            </a:extLst>
          </p:cNvPr>
          <p:cNvSpPr/>
          <p:nvPr/>
        </p:nvSpPr>
        <p:spPr>
          <a:xfrm>
            <a:off x="7541748" y="862398"/>
            <a:ext cx="689540" cy="6895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378F9A-8749-4C84-965F-61B65EF79084}"/>
              </a:ext>
            </a:extLst>
          </p:cNvPr>
          <p:cNvSpPr/>
          <p:nvPr/>
        </p:nvSpPr>
        <p:spPr>
          <a:xfrm>
            <a:off x="8231288" y="862398"/>
            <a:ext cx="689540" cy="6895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FBCECF-601F-4134-B5E3-31BD1436FF4A}"/>
              </a:ext>
            </a:extLst>
          </p:cNvPr>
          <p:cNvSpPr/>
          <p:nvPr/>
        </p:nvSpPr>
        <p:spPr>
          <a:xfrm>
            <a:off x="8920828" y="862398"/>
            <a:ext cx="689540" cy="6895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97FD82-7173-48EE-A641-9BEFCB8338E9}"/>
              </a:ext>
            </a:extLst>
          </p:cNvPr>
          <p:cNvSpPr/>
          <p:nvPr/>
        </p:nvSpPr>
        <p:spPr>
          <a:xfrm>
            <a:off x="9610367" y="862398"/>
            <a:ext cx="689540" cy="689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D42B07-7E2E-4A99-9C0E-9EFD7830269D}"/>
              </a:ext>
            </a:extLst>
          </p:cNvPr>
          <p:cNvSpPr/>
          <p:nvPr/>
        </p:nvSpPr>
        <p:spPr>
          <a:xfrm>
            <a:off x="10299907" y="862398"/>
            <a:ext cx="689540" cy="6895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6C9E4C-E659-4C1D-B933-B17CAFA0607A}"/>
              </a:ext>
            </a:extLst>
          </p:cNvPr>
          <p:cNvSpPr/>
          <p:nvPr/>
        </p:nvSpPr>
        <p:spPr>
          <a:xfrm>
            <a:off x="1202552" y="2515741"/>
            <a:ext cx="1474388" cy="1543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E10AB2-8AD4-4F8B-AC0A-740189E8A64A}"/>
              </a:ext>
            </a:extLst>
          </p:cNvPr>
          <p:cNvSpPr/>
          <p:nvPr/>
        </p:nvSpPr>
        <p:spPr>
          <a:xfrm>
            <a:off x="1202552" y="4058774"/>
            <a:ext cx="1474388" cy="8661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1F34049-7558-4BD6-852C-F077E4511470}"/>
              </a:ext>
            </a:extLst>
          </p:cNvPr>
          <p:cNvSpPr/>
          <p:nvPr/>
        </p:nvSpPr>
        <p:spPr>
          <a:xfrm>
            <a:off x="4527555" y="2515741"/>
            <a:ext cx="1474388" cy="15430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416711A-6AED-499B-8542-7EF61AB1BC42}"/>
              </a:ext>
            </a:extLst>
          </p:cNvPr>
          <p:cNvSpPr/>
          <p:nvPr/>
        </p:nvSpPr>
        <p:spPr>
          <a:xfrm>
            <a:off x="4527555" y="4058775"/>
            <a:ext cx="1474388" cy="8661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27788F-D411-49A3-910E-232DC70811AE}"/>
              </a:ext>
            </a:extLst>
          </p:cNvPr>
          <p:cNvSpPr/>
          <p:nvPr/>
        </p:nvSpPr>
        <p:spPr>
          <a:xfrm>
            <a:off x="6190056" y="2515741"/>
            <a:ext cx="1474388" cy="15430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01D024-8FB3-40A4-A553-A5CF4C0D55C6}"/>
              </a:ext>
            </a:extLst>
          </p:cNvPr>
          <p:cNvSpPr/>
          <p:nvPr/>
        </p:nvSpPr>
        <p:spPr>
          <a:xfrm>
            <a:off x="6190056" y="4058775"/>
            <a:ext cx="1474388" cy="8661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D5DDBFC-8142-4895-8028-871F0FBEF1A5}"/>
              </a:ext>
            </a:extLst>
          </p:cNvPr>
          <p:cNvSpPr/>
          <p:nvPr/>
        </p:nvSpPr>
        <p:spPr>
          <a:xfrm>
            <a:off x="7852557" y="2515741"/>
            <a:ext cx="1474388" cy="15430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F0683B-446E-4462-91CA-67C977A7A118}"/>
              </a:ext>
            </a:extLst>
          </p:cNvPr>
          <p:cNvSpPr/>
          <p:nvPr/>
        </p:nvSpPr>
        <p:spPr>
          <a:xfrm>
            <a:off x="7852557" y="4058774"/>
            <a:ext cx="1474388" cy="8661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7D840E-1744-473D-9188-A7B278573BCA}"/>
              </a:ext>
            </a:extLst>
          </p:cNvPr>
          <p:cNvSpPr/>
          <p:nvPr/>
        </p:nvSpPr>
        <p:spPr>
          <a:xfrm>
            <a:off x="9515059" y="2515740"/>
            <a:ext cx="1474388" cy="15430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9833676-ABA9-4AF4-AFB0-01CE6B9D3648}"/>
              </a:ext>
            </a:extLst>
          </p:cNvPr>
          <p:cNvSpPr/>
          <p:nvPr/>
        </p:nvSpPr>
        <p:spPr>
          <a:xfrm>
            <a:off x="9515059" y="4058774"/>
            <a:ext cx="1474388" cy="8661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B5A021-BC83-4057-B60C-0035A3813C91}"/>
              </a:ext>
            </a:extLst>
          </p:cNvPr>
          <p:cNvSpPr txBox="1"/>
          <p:nvPr/>
        </p:nvSpPr>
        <p:spPr>
          <a:xfrm>
            <a:off x="1098383" y="862398"/>
            <a:ext cx="4339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새별의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컬러 팔레트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146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35E524-3D33-4E98-B63D-6CABFDAEC191}"/>
              </a:ext>
            </a:extLst>
          </p:cNvPr>
          <p:cNvSpPr txBox="1"/>
          <p:nvPr/>
        </p:nvSpPr>
        <p:spPr>
          <a:xfrm>
            <a:off x="1119002" y="1351883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#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수박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684C16-1D63-402E-AD9F-FEB93CDE8108}"/>
              </a:ext>
            </a:extLst>
          </p:cNvPr>
          <p:cNvSpPr txBox="1"/>
          <p:nvPr/>
        </p:nvSpPr>
        <p:spPr>
          <a:xfrm>
            <a:off x="1261920" y="4122517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#007996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2298BC-258E-4440-B0F6-D6630F764780}"/>
              </a:ext>
            </a:extLst>
          </p:cNvPr>
          <p:cNvSpPr/>
          <p:nvPr/>
        </p:nvSpPr>
        <p:spPr>
          <a:xfrm>
            <a:off x="2865053" y="2515741"/>
            <a:ext cx="1474388" cy="15430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6E2AC1-09B9-4F8B-BE2C-4B14077B169B}"/>
              </a:ext>
            </a:extLst>
          </p:cNvPr>
          <p:cNvSpPr/>
          <p:nvPr/>
        </p:nvSpPr>
        <p:spPr>
          <a:xfrm>
            <a:off x="2865053" y="4058775"/>
            <a:ext cx="1474388" cy="8661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214EF-BA6E-4C8C-8B3D-570D6463A0BC}"/>
              </a:ext>
            </a:extLst>
          </p:cNvPr>
          <p:cNvSpPr txBox="1"/>
          <p:nvPr/>
        </p:nvSpPr>
        <p:spPr>
          <a:xfrm>
            <a:off x="2931609" y="412251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#01B6E1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7119CD-04E0-4D8F-AF50-300F97E6DDA5}"/>
              </a:ext>
            </a:extLst>
          </p:cNvPr>
          <p:cNvSpPr txBox="1"/>
          <p:nvPr/>
        </p:nvSpPr>
        <p:spPr>
          <a:xfrm>
            <a:off x="4601298" y="412251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#26BBAA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670065-675E-4497-8ECB-4E9063A98DB2}"/>
              </a:ext>
            </a:extLst>
          </p:cNvPr>
          <p:cNvSpPr txBox="1"/>
          <p:nvPr/>
        </p:nvSpPr>
        <p:spPr>
          <a:xfrm>
            <a:off x="6270987" y="412251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#FAF4C0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92A5AD-6BEB-4563-8FD5-3A2C7A6DE3F2}"/>
              </a:ext>
            </a:extLst>
          </p:cNvPr>
          <p:cNvSpPr txBox="1"/>
          <p:nvPr/>
        </p:nvSpPr>
        <p:spPr>
          <a:xfrm>
            <a:off x="7940676" y="412251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#F08684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BD731E-5159-4646-89A4-7E1CBE34C249}"/>
              </a:ext>
            </a:extLst>
          </p:cNvPr>
          <p:cNvSpPr txBox="1"/>
          <p:nvPr/>
        </p:nvSpPr>
        <p:spPr>
          <a:xfrm>
            <a:off x="9610367" y="412251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#E70B35</a:t>
            </a:r>
          </a:p>
        </p:txBody>
      </p:sp>
    </p:spTree>
    <p:extLst>
      <p:ext uri="{BB962C8B-B14F-4D97-AF65-F5344CB8AC3E}">
        <p14:creationId xmlns:p14="http://schemas.microsoft.com/office/powerpoint/2010/main" val="379504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C2F86806-F989-43FB-9857-0658F58461E6}"/>
              </a:ext>
            </a:extLst>
          </p:cNvPr>
          <p:cNvSpPr/>
          <p:nvPr/>
        </p:nvSpPr>
        <p:spPr>
          <a:xfrm>
            <a:off x="8438146" y="1203745"/>
            <a:ext cx="3057216" cy="31995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60C0B75-B2BC-41CD-9C6F-740454F8A1BF}"/>
              </a:ext>
            </a:extLst>
          </p:cNvPr>
          <p:cNvSpPr/>
          <p:nvPr/>
        </p:nvSpPr>
        <p:spPr>
          <a:xfrm>
            <a:off x="8438146" y="4385662"/>
            <a:ext cx="3057216" cy="1796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4AC5C78-3625-4295-970A-F3BE397D7B4E}"/>
              </a:ext>
            </a:extLst>
          </p:cNvPr>
          <p:cNvSpPr/>
          <p:nvPr/>
        </p:nvSpPr>
        <p:spPr>
          <a:xfrm>
            <a:off x="4567391" y="1203745"/>
            <a:ext cx="3057217" cy="31995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8F7458-32C8-49EF-A515-F2FA508DA134}"/>
              </a:ext>
            </a:extLst>
          </p:cNvPr>
          <p:cNvSpPr/>
          <p:nvPr/>
        </p:nvSpPr>
        <p:spPr>
          <a:xfrm>
            <a:off x="4567391" y="4403303"/>
            <a:ext cx="3057217" cy="1796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77B24EE-6597-4647-AD64-8A0AA6178F39}"/>
              </a:ext>
            </a:extLst>
          </p:cNvPr>
          <p:cNvSpPr/>
          <p:nvPr/>
        </p:nvSpPr>
        <p:spPr>
          <a:xfrm>
            <a:off x="696635" y="1203745"/>
            <a:ext cx="3057218" cy="31995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036E39D-9607-4C62-8EC8-1F60355390A3}"/>
              </a:ext>
            </a:extLst>
          </p:cNvPr>
          <p:cNvSpPr/>
          <p:nvPr/>
        </p:nvSpPr>
        <p:spPr>
          <a:xfrm>
            <a:off x="696635" y="4403302"/>
            <a:ext cx="3057218" cy="1796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E56CBA-5BEC-4A9F-A7CE-9439F3C492CA}"/>
              </a:ext>
            </a:extLst>
          </p:cNvPr>
          <p:cNvSpPr txBox="1"/>
          <p:nvPr/>
        </p:nvSpPr>
        <p:spPr>
          <a:xfrm>
            <a:off x="901806" y="5328365"/>
            <a:ext cx="2596865" cy="72994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altLang="ko-KR" sz="2000" b="1" spc="300" dirty="0"/>
              <a:t>#007996</a:t>
            </a:r>
            <a:br>
              <a:rPr lang="pt-BR" altLang="ko-KR" sz="1600" b="1" spc="300" dirty="0"/>
            </a:br>
            <a:r>
              <a:rPr lang="pt-BR" altLang="ko-KR" sz="1600" spc="240" dirty="0"/>
              <a:t>(R)0 (G)121 (B)150</a:t>
            </a:r>
            <a:endParaRPr lang="ko-KR" altLang="en-US" sz="1600" spc="24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74E7F0-60D9-4294-AE4A-7712BDBC6AE1}"/>
              </a:ext>
            </a:extLst>
          </p:cNvPr>
          <p:cNvSpPr txBox="1"/>
          <p:nvPr/>
        </p:nvSpPr>
        <p:spPr>
          <a:xfrm>
            <a:off x="4696418" y="5328365"/>
            <a:ext cx="2694327" cy="72994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altLang="ko-KR" sz="2000" b="1" spc="300" dirty="0"/>
              <a:t>#01B6E1</a:t>
            </a:r>
            <a:br>
              <a:rPr lang="pt-BR" altLang="ko-KR" b="1" spc="300" dirty="0"/>
            </a:br>
            <a:r>
              <a:rPr lang="pt-BR" altLang="ko-KR" sz="1600" spc="280" dirty="0"/>
              <a:t>(R)1 (G)182 (B)225</a:t>
            </a:r>
            <a:endParaRPr lang="ko-KR" altLang="en-US" spc="28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807869-FFD7-4EB1-995E-C16B75AF8F60}"/>
              </a:ext>
            </a:extLst>
          </p:cNvPr>
          <p:cNvSpPr txBox="1"/>
          <p:nvPr/>
        </p:nvSpPr>
        <p:spPr>
          <a:xfrm>
            <a:off x="8540071" y="5328365"/>
            <a:ext cx="2895344" cy="72994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altLang="ko-KR" sz="2000" b="1" spc="300" dirty="0"/>
              <a:t>#26BBAA</a:t>
            </a:r>
            <a:br>
              <a:rPr lang="pt-BR" altLang="ko-KR" b="1" spc="300" dirty="0"/>
            </a:br>
            <a:r>
              <a:rPr lang="pt-BR" altLang="ko-KR" sz="1600" spc="300" dirty="0"/>
              <a:t>(R)38 (G)187 (B)170</a:t>
            </a:r>
            <a:endParaRPr lang="ko-KR" altLang="en-US" spc="300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9A9C869-E2F3-49EE-B384-5470A2E0C7F5}"/>
              </a:ext>
            </a:extLst>
          </p:cNvPr>
          <p:cNvGrpSpPr/>
          <p:nvPr/>
        </p:nvGrpSpPr>
        <p:grpSpPr>
          <a:xfrm>
            <a:off x="696635" y="477969"/>
            <a:ext cx="10794885" cy="400110"/>
            <a:chOff x="787637" y="669893"/>
            <a:chExt cx="10794885" cy="40011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182FD1E-9A57-4905-A389-9A82B6989D83}"/>
                </a:ext>
              </a:extLst>
            </p:cNvPr>
            <p:cNvSpPr txBox="1"/>
            <p:nvPr/>
          </p:nvSpPr>
          <p:spPr>
            <a:xfrm>
              <a:off x="787637" y="669893"/>
              <a:ext cx="2762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새별의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 컬러 팔레트 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146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9196987-F13F-465A-90A7-4E8FBB7A8D5B}"/>
                </a:ext>
              </a:extLst>
            </p:cNvPr>
            <p:cNvSpPr txBox="1"/>
            <p:nvPr/>
          </p:nvSpPr>
          <p:spPr>
            <a:xfrm>
              <a:off x="10924970" y="742286"/>
              <a:ext cx="657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#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수박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824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C2F86806-F989-43FB-9857-0658F58461E6}"/>
              </a:ext>
            </a:extLst>
          </p:cNvPr>
          <p:cNvSpPr/>
          <p:nvPr/>
        </p:nvSpPr>
        <p:spPr>
          <a:xfrm>
            <a:off x="8438146" y="1203745"/>
            <a:ext cx="3057216" cy="31995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60C0B75-B2BC-41CD-9C6F-740454F8A1BF}"/>
              </a:ext>
            </a:extLst>
          </p:cNvPr>
          <p:cNvSpPr/>
          <p:nvPr/>
        </p:nvSpPr>
        <p:spPr>
          <a:xfrm>
            <a:off x="8438146" y="4403302"/>
            <a:ext cx="3057216" cy="1796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4AC5C78-3625-4295-970A-F3BE397D7B4E}"/>
              </a:ext>
            </a:extLst>
          </p:cNvPr>
          <p:cNvSpPr/>
          <p:nvPr/>
        </p:nvSpPr>
        <p:spPr>
          <a:xfrm>
            <a:off x="4567391" y="1203745"/>
            <a:ext cx="3057217" cy="31995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8F7458-32C8-49EF-A515-F2FA508DA134}"/>
              </a:ext>
            </a:extLst>
          </p:cNvPr>
          <p:cNvSpPr/>
          <p:nvPr/>
        </p:nvSpPr>
        <p:spPr>
          <a:xfrm>
            <a:off x="4567391" y="4403303"/>
            <a:ext cx="3057217" cy="1796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77B24EE-6597-4647-AD64-8A0AA6178F39}"/>
              </a:ext>
            </a:extLst>
          </p:cNvPr>
          <p:cNvSpPr/>
          <p:nvPr/>
        </p:nvSpPr>
        <p:spPr>
          <a:xfrm>
            <a:off x="696635" y="1203746"/>
            <a:ext cx="3057218" cy="31995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036E39D-9607-4C62-8EC8-1F60355390A3}"/>
              </a:ext>
            </a:extLst>
          </p:cNvPr>
          <p:cNvSpPr/>
          <p:nvPr/>
        </p:nvSpPr>
        <p:spPr>
          <a:xfrm>
            <a:off x="696635" y="4403303"/>
            <a:ext cx="3057218" cy="1796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E56CBA-5BEC-4A9F-A7CE-9439F3C492CA}"/>
              </a:ext>
            </a:extLst>
          </p:cNvPr>
          <p:cNvSpPr txBox="1"/>
          <p:nvPr/>
        </p:nvSpPr>
        <p:spPr>
          <a:xfrm>
            <a:off x="901806" y="5328365"/>
            <a:ext cx="2693366" cy="69640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altLang="ko-KR" sz="2000" b="1" spc="300" dirty="0"/>
              <a:t>#FAF4C0</a:t>
            </a:r>
            <a:br>
              <a:rPr lang="pt-BR" altLang="ko-KR" sz="2000" b="1" spc="300" dirty="0"/>
            </a:br>
            <a:r>
              <a:rPr lang="pt-BR" altLang="ko-KR" sz="1400" spc="300" dirty="0"/>
              <a:t>(R)250 (G)244 (B)192</a:t>
            </a:r>
            <a:endParaRPr lang="ko-KR" altLang="en-US" sz="1400" spc="3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74E7F0-60D9-4294-AE4A-7712BDBC6AE1}"/>
              </a:ext>
            </a:extLst>
          </p:cNvPr>
          <p:cNvSpPr txBox="1"/>
          <p:nvPr/>
        </p:nvSpPr>
        <p:spPr>
          <a:xfrm>
            <a:off x="4749317" y="5328365"/>
            <a:ext cx="2875292" cy="69640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altLang="ko-KR" sz="2000" b="1" spc="300" dirty="0"/>
              <a:t>#F08684</a:t>
            </a:r>
            <a:br>
              <a:rPr lang="pt-BR" altLang="ko-KR" sz="1400" b="1" spc="300" dirty="0"/>
            </a:br>
            <a:r>
              <a:rPr lang="pt-BR" altLang="ko-KR" sz="1400" spc="300" dirty="0"/>
              <a:t>(R)240 (G)134 (B)132</a:t>
            </a:r>
            <a:endParaRPr lang="ko-KR" altLang="en-US" sz="1400" spc="3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807869-FFD7-4EB1-995E-C16B75AF8F60}"/>
              </a:ext>
            </a:extLst>
          </p:cNvPr>
          <p:cNvSpPr txBox="1"/>
          <p:nvPr/>
        </p:nvSpPr>
        <p:spPr>
          <a:xfrm>
            <a:off x="8596828" y="5328365"/>
            <a:ext cx="2492477" cy="69640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altLang="ko-KR" sz="2000" b="1" spc="300" dirty="0"/>
              <a:t>#E70B35</a:t>
            </a:r>
            <a:br>
              <a:rPr lang="pt-BR" altLang="ko-KR" sz="1600" b="1" spc="300" dirty="0"/>
            </a:br>
            <a:r>
              <a:rPr lang="pt-BR" altLang="ko-KR" sz="1400" spc="300" dirty="0"/>
              <a:t>(R)231 (G)11 (B)53</a:t>
            </a:r>
            <a:endParaRPr lang="ko-KR" altLang="en-US" sz="1600" spc="300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9A9C869-E2F3-49EE-B384-5470A2E0C7F5}"/>
              </a:ext>
            </a:extLst>
          </p:cNvPr>
          <p:cNvGrpSpPr/>
          <p:nvPr/>
        </p:nvGrpSpPr>
        <p:grpSpPr>
          <a:xfrm>
            <a:off x="696635" y="477969"/>
            <a:ext cx="10798727" cy="400110"/>
            <a:chOff x="787637" y="669893"/>
            <a:chExt cx="10798727" cy="40011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182FD1E-9A57-4905-A389-9A82B6989D83}"/>
                </a:ext>
              </a:extLst>
            </p:cNvPr>
            <p:cNvSpPr txBox="1"/>
            <p:nvPr/>
          </p:nvSpPr>
          <p:spPr>
            <a:xfrm>
              <a:off x="787637" y="669893"/>
              <a:ext cx="2762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새별의</a:t>
              </a:r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 컬러 팔레트 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146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9196987-F13F-465A-90A7-4E8FBB7A8D5B}"/>
                </a:ext>
              </a:extLst>
            </p:cNvPr>
            <p:cNvSpPr txBox="1"/>
            <p:nvPr/>
          </p:nvSpPr>
          <p:spPr>
            <a:xfrm>
              <a:off x="10928812" y="742286"/>
              <a:ext cx="657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#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수박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59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47_수박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996"/>
      </a:accent1>
      <a:accent2>
        <a:srgbClr val="01B6E1"/>
      </a:accent2>
      <a:accent3>
        <a:srgbClr val="26BBAA"/>
      </a:accent3>
      <a:accent4>
        <a:srgbClr val="FAF4C0"/>
      </a:accent4>
      <a:accent5>
        <a:srgbClr val="F08684"/>
      </a:accent5>
      <a:accent6>
        <a:srgbClr val="E70B35"/>
      </a:accent6>
      <a:hlink>
        <a:srgbClr val="262626"/>
      </a:hlink>
      <a:folHlink>
        <a:srgbClr val="262626"/>
      </a:folHlink>
    </a:clrScheme>
    <a:fontScheme name="Arial_나눔스퀘어">
      <a:majorFont>
        <a:latin typeface="Arial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5519</TotalTime>
  <Words>127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마루 부리 Beta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Yu Saebyeol</cp:lastModifiedBy>
  <cp:revision>125</cp:revision>
  <dcterms:created xsi:type="dcterms:W3CDTF">2021-06-01T05:50:54Z</dcterms:created>
  <dcterms:modified xsi:type="dcterms:W3CDTF">2022-07-04T23:46:24Z</dcterms:modified>
</cp:coreProperties>
</file>