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177"/>
    <a:srgbClr val="FCED8A"/>
    <a:srgbClr val="FEF3BE"/>
    <a:srgbClr val="8CD9E6"/>
    <a:srgbClr val="38DBEE"/>
    <a:srgbClr val="01A8E7"/>
    <a:srgbClr val="FFF9BE"/>
    <a:srgbClr val="E0FADF"/>
    <a:srgbClr val="95E2EC"/>
    <a:srgbClr val="88C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75" autoAdjust="0"/>
  </p:normalViewPr>
  <p:slideViewPr>
    <p:cSldViewPr snapToGrid="0" showGuides="1">
      <p:cViewPr>
        <p:scale>
          <a:sx n="50" d="100"/>
          <a:sy n="50" d="100"/>
        </p:scale>
        <p:origin x="121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CB97-0E0D-409B-9233-B82C9D2BA10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111C1-1937-4E4D-BB35-65A4F248D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8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111C1-1937-4E4D-BB35-65A4F248D2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1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F5E9-8E1B-4F3C-A155-FE6A79A7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C6333-7269-4CD0-B396-C5BAD5BBB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86C8C-8924-47C2-95E5-AEF98772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E368D-0F42-4CDD-B250-0E47C537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C363-ACA5-4D4C-A9CA-D58BBA6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C0FB-D653-451E-9A61-EA4E941A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1A25B-18E6-46FA-97DA-877621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BE76E-E2A8-4479-8F26-85EDD97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A892E-A483-4029-8CF1-691BD2EE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ED8A-6794-43EE-8A38-16A6CB3F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6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2280E-5841-4295-BA24-2FE6257D0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C316D-3765-4290-B36F-06FB9B4F8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D4BF9-9AC6-4C63-AE51-34E20ED8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BBB2-F6E6-4219-BD29-7176735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F2387-D937-4155-AF3B-F6E96077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4D85-5619-43D5-BF72-7ED3EA51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492DE-3AEA-44F4-B7B8-90527492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F654A-DEB3-44FB-9A4A-68AB998C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F800B-5C77-4467-A2D5-C7341BD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5CC2E-E844-4435-A2CB-1148CFF7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0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F3A5A-782F-4D57-941F-F75EC421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B8AEB-0314-49C1-B891-9D1F10DC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A8893-2FB3-4D6E-AB63-8B5E21CC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8874B-4ABF-4597-89AF-16188E09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65A8E-3A7B-473C-B88A-93DED8D5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19A4-2D6B-442E-8350-9B4720B0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EE54E-A5D3-41F2-AD40-99B83E2B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C01BE-749A-49FA-AC02-256CB14F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BB4F4-5741-476D-86A7-45CC176D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DB53A-D625-4E1A-8841-F22C7040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8A1F5-88B0-4CF3-80F5-A77E6B34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01AE-2C92-4216-8B84-26648354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4ACD-80D2-4031-B9A6-9C51251F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D0A41-E7AB-4F80-89A2-ACC7F383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486E1-BCC3-4DCA-B28B-C4220335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478087-AB2B-4DE9-8C65-3DA35F93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9F5CA-112B-4390-A4D5-944924FE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D0356-3464-428A-9D42-FA13E274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4C0D0-9011-4010-8757-405D8276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702C-86A5-42E4-822B-DE5B2895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84B95-6378-4756-B0F2-991AD134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49460-B574-40C2-94C6-5D9C25EF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60BA0-6919-4F40-A389-FE6BB767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1F24C-DF66-4811-A1E7-F76583315268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D4B781-D299-438B-969B-76366A6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CCDD5B-F053-4EC8-B040-1B985BB1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52640-06D8-4DA7-A0B8-814EA370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B704-F089-4BAE-B359-C9C53D3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C1092-BC87-4B5D-8131-8E0055D0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63CC0-6AF4-4ACD-AF73-74BFB866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20C24-9F97-4A5C-869D-791E5C6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EDEB-1EC8-4DE9-9620-54D4EBE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FC49F-13E6-4973-865C-31452C3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F890-9344-414E-87FD-297EF686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1640C-C0F6-470A-B942-3AF9A9DC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8588F-A272-4957-B1FC-91D6C151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1C8D4-CE45-41A2-9A3D-2A398DC2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BF99E-D109-4F0E-85AE-8A47AA86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478E0-D669-4CCB-BF41-D694E2C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06B41-09FE-479C-B794-76DF8216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80B06-619D-4043-A8DB-AFA216A1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63468-C8F7-4102-BBA9-BE3416CC5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B53A-F154-486B-BF89-4BC26431F695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480FB-4D1F-4F23-93BC-71C58C6B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B395-A183-42FE-BBF0-DA6AF1F0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0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E6E6E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5BF085-8C02-439E-900E-FE3345EF4090}"/>
              </a:ext>
            </a:extLst>
          </p:cNvPr>
          <p:cNvSpPr/>
          <p:nvPr/>
        </p:nvSpPr>
        <p:spPr>
          <a:xfrm>
            <a:off x="7726089" y="-5571"/>
            <a:ext cx="894855" cy="902024"/>
          </a:xfrm>
          <a:prstGeom prst="rect">
            <a:avLst/>
          </a:prstGeom>
          <a:solidFill>
            <a:srgbClr val="38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A8DD1-75F1-4B96-9CEC-A6AE51D77629}"/>
              </a:ext>
            </a:extLst>
          </p:cNvPr>
          <p:cNvSpPr/>
          <p:nvPr/>
        </p:nvSpPr>
        <p:spPr>
          <a:xfrm>
            <a:off x="11297145" y="-5571"/>
            <a:ext cx="894855" cy="902024"/>
          </a:xfrm>
          <a:prstGeom prst="rect">
            <a:avLst/>
          </a:prstGeom>
          <a:solidFill>
            <a:srgbClr val="F9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A8DC7-0268-4B8F-AF4D-6031BCB005D5}"/>
              </a:ext>
            </a:extLst>
          </p:cNvPr>
          <p:cNvSpPr/>
          <p:nvPr/>
        </p:nvSpPr>
        <p:spPr>
          <a:xfrm>
            <a:off x="9505589" y="-5571"/>
            <a:ext cx="894855" cy="902024"/>
          </a:xfrm>
          <a:prstGeom prst="rect">
            <a:avLst/>
          </a:prstGeom>
          <a:solidFill>
            <a:srgbClr val="FEF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3532C9-88FA-466A-9C6A-22579B6B0F32}"/>
              </a:ext>
            </a:extLst>
          </p:cNvPr>
          <p:cNvSpPr/>
          <p:nvPr/>
        </p:nvSpPr>
        <p:spPr>
          <a:xfrm>
            <a:off x="8621868" y="-5571"/>
            <a:ext cx="894855" cy="902024"/>
          </a:xfrm>
          <a:prstGeom prst="rect">
            <a:avLst/>
          </a:prstGeom>
          <a:solidFill>
            <a:srgbClr val="8CD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E04B8-FBF0-47C1-9144-8174D3C0B989}"/>
              </a:ext>
            </a:extLst>
          </p:cNvPr>
          <p:cNvSpPr/>
          <p:nvPr/>
        </p:nvSpPr>
        <p:spPr>
          <a:xfrm>
            <a:off x="6830310" y="-5571"/>
            <a:ext cx="894855" cy="902024"/>
          </a:xfrm>
          <a:prstGeom prst="rect">
            <a:avLst/>
          </a:prstGeom>
          <a:solidFill>
            <a:srgbClr val="01A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66919-2A32-41A6-84C6-8F55072A298F}"/>
              </a:ext>
            </a:extLst>
          </p:cNvPr>
          <p:cNvSpPr/>
          <p:nvPr/>
        </p:nvSpPr>
        <p:spPr>
          <a:xfrm>
            <a:off x="10401368" y="-5571"/>
            <a:ext cx="894855" cy="902024"/>
          </a:xfrm>
          <a:prstGeom prst="rect">
            <a:avLst/>
          </a:prstGeom>
          <a:solidFill>
            <a:srgbClr val="FCE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8361E-AC27-4C2C-9FE3-083FCD73B353}"/>
              </a:ext>
            </a:extLst>
          </p:cNvPr>
          <p:cNvSpPr txBox="1"/>
          <p:nvPr/>
        </p:nvSpPr>
        <p:spPr>
          <a:xfrm>
            <a:off x="7339081" y="1231366"/>
            <a:ext cx="431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새별의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컬러 팔레트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153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CA9F5-5048-4C5C-AC85-F9EA37AC174D}"/>
              </a:ext>
            </a:extLst>
          </p:cNvPr>
          <p:cNvSpPr txBox="1"/>
          <p:nvPr/>
        </p:nvSpPr>
        <p:spPr>
          <a:xfrm>
            <a:off x="7359700" y="1720851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#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마블링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90" name="그래픽 25" descr="붓놀림">
            <a:extLst>
              <a:ext uri="{FF2B5EF4-FFF2-40B4-BE49-F238E27FC236}">
                <a16:creationId xmlns:a16="http://schemas.microsoft.com/office/drawing/2014/main" id="{52D60946-8657-4486-B97B-7D755BEB37C5}"/>
              </a:ext>
            </a:extLst>
          </p:cNvPr>
          <p:cNvSpPr/>
          <p:nvPr/>
        </p:nvSpPr>
        <p:spPr>
          <a:xfrm>
            <a:off x="7291146" y="2385836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1" name="그래픽 25" descr="붓놀림">
            <a:extLst>
              <a:ext uri="{FF2B5EF4-FFF2-40B4-BE49-F238E27FC236}">
                <a16:creationId xmlns:a16="http://schemas.microsoft.com/office/drawing/2014/main" id="{05B09690-0125-4FE5-9E67-0AED061E1D20}"/>
              </a:ext>
            </a:extLst>
          </p:cNvPr>
          <p:cNvSpPr/>
          <p:nvPr/>
        </p:nvSpPr>
        <p:spPr>
          <a:xfrm>
            <a:off x="7291146" y="3083816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3" name="그래픽 25" descr="붓놀림">
            <a:extLst>
              <a:ext uri="{FF2B5EF4-FFF2-40B4-BE49-F238E27FC236}">
                <a16:creationId xmlns:a16="http://schemas.microsoft.com/office/drawing/2014/main" id="{2C57E90D-7C94-4895-B4D5-CBE1213E4F6F}"/>
              </a:ext>
            </a:extLst>
          </p:cNvPr>
          <p:cNvSpPr/>
          <p:nvPr/>
        </p:nvSpPr>
        <p:spPr>
          <a:xfrm>
            <a:off x="7291146" y="378179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4" name="그래픽 25" descr="붓놀림">
            <a:extLst>
              <a:ext uri="{FF2B5EF4-FFF2-40B4-BE49-F238E27FC236}">
                <a16:creationId xmlns:a16="http://schemas.microsoft.com/office/drawing/2014/main" id="{085D73B4-2394-4187-BCB0-100D65E77810}"/>
              </a:ext>
            </a:extLst>
          </p:cNvPr>
          <p:cNvSpPr/>
          <p:nvPr/>
        </p:nvSpPr>
        <p:spPr>
          <a:xfrm>
            <a:off x="7291146" y="447977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5" name="그래픽 25" descr="붓놀림">
            <a:extLst>
              <a:ext uri="{FF2B5EF4-FFF2-40B4-BE49-F238E27FC236}">
                <a16:creationId xmlns:a16="http://schemas.microsoft.com/office/drawing/2014/main" id="{12AB0098-88CA-4E09-808F-459874D49524}"/>
              </a:ext>
            </a:extLst>
          </p:cNvPr>
          <p:cNvSpPr/>
          <p:nvPr/>
        </p:nvSpPr>
        <p:spPr>
          <a:xfrm>
            <a:off x="7291146" y="517775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6" name="그래픽 25" descr="붓놀림">
            <a:extLst>
              <a:ext uri="{FF2B5EF4-FFF2-40B4-BE49-F238E27FC236}">
                <a16:creationId xmlns:a16="http://schemas.microsoft.com/office/drawing/2014/main" id="{1CED1DC9-7C73-4919-BF49-F9F4A871C3E9}"/>
              </a:ext>
            </a:extLst>
          </p:cNvPr>
          <p:cNvSpPr/>
          <p:nvPr/>
        </p:nvSpPr>
        <p:spPr>
          <a:xfrm>
            <a:off x="7291146" y="5875739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8DCE45-6D22-97A3-B607-F3EE621295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571"/>
            <a:ext cx="6829386" cy="68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0726BC-473A-4AC5-AC62-4B252A297235}"/>
              </a:ext>
            </a:extLst>
          </p:cNvPr>
          <p:cNvSpPr/>
          <p:nvPr/>
        </p:nvSpPr>
        <p:spPr>
          <a:xfrm>
            <a:off x="6852208" y="862398"/>
            <a:ext cx="689540" cy="689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FF1155-76EC-4E2B-8FD8-8F55D7906C3B}"/>
              </a:ext>
            </a:extLst>
          </p:cNvPr>
          <p:cNvSpPr/>
          <p:nvPr/>
        </p:nvSpPr>
        <p:spPr>
          <a:xfrm>
            <a:off x="7541748" y="862398"/>
            <a:ext cx="689540" cy="68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378F9A-8749-4C84-965F-61B65EF79084}"/>
              </a:ext>
            </a:extLst>
          </p:cNvPr>
          <p:cNvSpPr/>
          <p:nvPr/>
        </p:nvSpPr>
        <p:spPr>
          <a:xfrm>
            <a:off x="8231288" y="862398"/>
            <a:ext cx="689540" cy="689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FBCECF-601F-4134-B5E3-31BD1436FF4A}"/>
              </a:ext>
            </a:extLst>
          </p:cNvPr>
          <p:cNvSpPr/>
          <p:nvPr/>
        </p:nvSpPr>
        <p:spPr>
          <a:xfrm>
            <a:off x="8920828" y="862398"/>
            <a:ext cx="689540" cy="689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97FD82-7173-48EE-A641-9BEFCB8338E9}"/>
              </a:ext>
            </a:extLst>
          </p:cNvPr>
          <p:cNvSpPr/>
          <p:nvPr/>
        </p:nvSpPr>
        <p:spPr>
          <a:xfrm>
            <a:off x="9610367" y="862398"/>
            <a:ext cx="689540" cy="689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42B07-7E2E-4A99-9C0E-9EFD7830269D}"/>
              </a:ext>
            </a:extLst>
          </p:cNvPr>
          <p:cNvSpPr/>
          <p:nvPr/>
        </p:nvSpPr>
        <p:spPr>
          <a:xfrm>
            <a:off x="10299907" y="862398"/>
            <a:ext cx="689540" cy="689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6C9E4C-E659-4C1D-B933-B17CAFA0607A}"/>
              </a:ext>
            </a:extLst>
          </p:cNvPr>
          <p:cNvSpPr/>
          <p:nvPr/>
        </p:nvSpPr>
        <p:spPr>
          <a:xfrm>
            <a:off x="1202552" y="2515741"/>
            <a:ext cx="1474388" cy="1543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E10AB2-8AD4-4F8B-AC0A-740189E8A64A}"/>
              </a:ext>
            </a:extLst>
          </p:cNvPr>
          <p:cNvSpPr/>
          <p:nvPr/>
        </p:nvSpPr>
        <p:spPr>
          <a:xfrm>
            <a:off x="1202552" y="4058774"/>
            <a:ext cx="1474388" cy="86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F34049-7558-4BD6-852C-F077E4511470}"/>
              </a:ext>
            </a:extLst>
          </p:cNvPr>
          <p:cNvSpPr/>
          <p:nvPr/>
        </p:nvSpPr>
        <p:spPr>
          <a:xfrm>
            <a:off x="4527555" y="2515741"/>
            <a:ext cx="1474388" cy="15430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16711A-6AED-499B-8542-7EF61AB1BC42}"/>
              </a:ext>
            </a:extLst>
          </p:cNvPr>
          <p:cNvSpPr/>
          <p:nvPr/>
        </p:nvSpPr>
        <p:spPr>
          <a:xfrm>
            <a:off x="4527555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27788F-D411-49A3-910E-232DC70811AE}"/>
              </a:ext>
            </a:extLst>
          </p:cNvPr>
          <p:cNvSpPr/>
          <p:nvPr/>
        </p:nvSpPr>
        <p:spPr>
          <a:xfrm>
            <a:off x="6190056" y="2515741"/>
            <a:ext cx="1474388" cy="15430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1D024-8FB3-40A4-A553-A5CF4C0D55C6}"/>
              </a:ext>
            </a:extLst>
          </p:cNvPr>
          <p:cNvSpPr/>
          <p:nvPr/>
        </p:nvSpPr>
        <p:spPr>
          <a:xfrm>
            <a:off x="6190056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5DDBFC-8142-4895-8028-871F0FBEF1A5}"/>
              </a:ext>
            </a:extLst>
          </p:cNvPr>
          <p:cNvSpPr/>
          <p:nvPr/>
        </p:nvSpPr>
        <p:spPr>
          <a:xfrm>
            <a:off x="7852557" y="2515741"/>
            <a:ext cx="1474388" cy="15430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F0683B-446E-4462-91CA-67C977A7A118}"/>
              </a:ext>
            </a:extLst>
          </p:cNvPr>
          <p:cNvSpPr/>
          <p:nvPr/>
        </p:nvSpPr>
        <p:spPr>
          <a:xfrm>
            <a:off x="7852557" y="4058774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7D840E-1744-473D-9188-A7B278573BCA}"/>
              </a:ext>
            </a:extLst>
          </p:cNvPr>
          <p:cNvSpPr/>
          <p:nvPr/>
        </p:nvSpPr>
        <p:spPr>
          <a:xfrm>
            <a:off x="9515059" y="2515740"/>
            <a:ext cx="1474388" cy="15430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33676-ABA9-4AF4-AFB0-01CE6B9D3648}"/>
              </a:ext>
            </a:extLst>
          </p:cNvPr>
          <p:cNvSpPr/>
          <p:nvPr/>
        </p:nvSpPr>
        <p:spPr>
          <a:xfrm>
            <a:off x="9515059" y="4058774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B5A021-BC83-4057-B60C-0035A3813C91}"/>
              </a:ext>
            </a:extLst>
          </p:cNvPr>
          <p:cNvSpPr txBox="1"/>
          <p:nvPr/>
        </p:nvSpPr>
        <p:spPr>
          <a:xfrm>
            <a:off x="1098383" y="862398"/>
            <a:ext cx="431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새별의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컬러 팔레트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153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5E524-3D33-4E98-B63D-6CABFDAEC191}"/>
              </a:ext>
            </a:extLst>
          </p:cNvPr>
          <p:cNvSpPr txBox="1"/>
          <p:nvPr/>
        </p:nvSpPr>
        <p:spPr>
          <a:xfrm>
            <a:off x="1119002" y="135188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#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마블링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4C16-1D63-402E-AD9F-FEB93CDE8108}"/>
              </a:ext>
            </a:extLst>
          </p:cNvPr>
          <p:cNvSpPr txBox="1"/>
          <p:nvPr/>
        </p:nvSpPr>
        <p:spPr>
          <a:xfrm>
            <a:off x="1261920" y="4122517"/>
            <a:ext cx="11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#01A8E7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2298BC-258E-4440-B0F6-D6630F764780}"/>
              </a:ext>
            </a:extLst>
          </p:cNvPr>
          <p:cNvSpPr/>
          <p:nvPr/>
        </p:nvSpPr>
        <p:spPr>
          <a:xfrm>
            <a:off x="2865053" y="2515741"/>
            <a:ext cx="1474388" cy="15430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6E2AC1-09B9-4F8B-BE2C-4B14077B169B}"/>
              </a:ext>
            </a:extLst>
          </p:cNvPr>
          <p:cNvSpPr/>
          <p:nvPr/>
        </p:nvSpPr>
        <p:spPr>
          <a:xfrm>
            <a:off x="2865053" y="4058775"/>
            <a:ext cx="1474388" cy="86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214EF-BA6E-4C8C-8B3D-570D6463A0BC}"/>
              </a:ext>
            </a:extLst>
          </p:cNvPr>
          <p:cNvSpPr txBox="1"/>
          <p:nvPr/>
        </p:nvSpPr>
        <p:spPr>
          <a:xfrm>
            <a:off x="2931609" y="41225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#38DBEE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7119CD-04E0-4D8F-AF50-300F97E6DDA5}"/>
              </a:ext>
            </a:extLst>
          </p:cNvPr>
          <p:cNvSpPr txBox="1"/>
          <p:nvPr/>
        </p:nvSpPr>
        <p:spPr>
          <a:xfrm>
            <a:off x="4601298" y="4122517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#8CD9E6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670065-675E-4497-8ECB-4E9063A98DB2}"/>
              </a:ext>
            </a:extLst>
          </p:cNvPr>
          <p:cNvSpPr txBox="1"/>
          <p:nvPr/>
        </p:nvSpPr>
        <p:spPr>
          <a:xfrm>
            <a:off x="6270987" y="412251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#FEF3BE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92A5AD-6BEB-4563-8FD5-3A2C7A6DE3F2}"/>
              </a:ext>
            </a:extLst>
          </p:cNvPr>
          <p:cNvSpPr txBox="1"/>
          <p:nvPr/>
        </p:nvSpPr>
        <p:spPr>
          <a:xfrm>
            <a:off x="7940676" y="412251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#FCED8A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BD731E-5159-4646-89A4-7E1CBE34C249}"/>
              </a:ext>
            </a:extLst>
          </p:cNvPr>
          <p:cNvSpPr txBox="1"/>
          <p:nvPr/>
        </p:nvSpPr>
        <p:spPr>
          <a:xfrm>
            <a:off x="9610367" y="41225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#F9C177</a:t>
            </a:r>
          </a:p>
        </p:txBody>
      </p:sp>
    </p:spTree>
    <p:extLst>
      <p:ext uri="{BB962C8B-B14F-4D97-AF65-F5344CB8AC3E}">
        <p14:creationId xmlns:p14="http://schemas.microsoft.com/office/powerpoint/2010/main" val="379504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F86806-F989-43FB-9857-0658F58461E6}"/>
              </a:ext>
            </a:extLst>
          </p:cNvPr>
          <p:cNvSpPr/>
          <p:nvPr/>
        </p:nvSpPr>
        <p:spPr>
          <a:xfrm>
            <a:off x="8438146" y="1203745"/>
            <a:ext cx="3057216" cy="31995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0C0B75-B2BC-41CD-9C6F-740454F8A1BF}"/>
              </a:ext>
            </a:extLst>
          </p:cNvPr>
          <p:cNvSpPr/>
          <p:nvPr/>
        </p:nvSpPr>
        <p:spPr>
          <a:xfrm>
            <a:off x="8438146" y="4385662"/>
            <a:ext cx="3057216" cy="179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AC5C78-3625-4295-970A-F3BE397D7B4E}"/>
              </a:ext>
            </a:extLst>
          </p:cNvPr>
          <p:cNvSpPr/>
          <p:nvPr/>
        </p:nvSpPr>
        <p:spPr>
          <a:xfrm>
            <a:off x="4567391" y="1203745"/>
            <a:ext cx="3057217" cy="3199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8F7458-32C8-49EF-A515-F2FA508DA134}"/>
              </a:ext>
            </a:extLst>
          </p:cNvPr>
          <p:cNvSpPr/>
          <p:nvPr/>
        </p:nvSpPr>
        <p:spPr>
          <a:xfrm>
            <a:off x="4567391" y="4403303"/>
            <a:ext cx="3057217" cy="179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7B24EE-6597-4647-AD64-8A0AA6178F39}"/>
              </a:ext>
            </a:extLst>
          </p:cNvPr>
          <p:cNvSpPr/>
          <p:nvPr/>
        </p:nvSpPr>
        <p:spPr>
          <a:xfrm>
            <a:off x="696635" y="1203745"/>
            <a:ext cx="3057218" cy="3199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6E39D-9607-4C62-8EC8-1F60355390A3}"/>
              </a:ext>
            </a:extLst>
          </p:cNvPr>
          <p:cNvSpPr/>
          <p:nvPr/>
        </p:nvSpPr>
        <p:spPr>
          <a:xfrm>
            <a:off x="696635" y="4403302"/>
            <a:ext cx="3057218" cy="1796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56CBA-5BEC-4A9F-A7CE-9439F3C492CA}"/>
              </a:ext>
            </a:extLst>
          </p:cNvPr>
          <p:cNvSpPr txBox="1"/>
          <p:nvPr/>
        </p:nvSpPr>
        <p:spPr>
          <a:xfrm>
            <a:off x="901806" y="5328365"/>
            <a:ext cx="2481449" cy="7132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#01A8E7</a:t>
            </a:r>
            <a:br>
              <a:rPr lang="pt-BR" altLang="ko-KR" sz="1600" b="1" spc="300" dirty="0"/>
            </a:br>
            <a:r>
              <a:rPr lang="pt-BR" altLang="ko-KR" sz="1500" spc="240" dirty="0"/>
              <a:t>(R)1 (G)168 (B)231</a:t>
            </a:r>
            <a:endParaRPr lang="ko-KR" altLang="en-US" sz="1500" spc="24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74E7F0-60D9-4294-AE4A-7712BDBC6AE1}"/>
              </a:ext>
            </a:extLst>
          </p:cNvPr>
          <p:cNvSpPr txBox="1"/>
          <p:nvPr/>
        </p:nvSpPr>
        <p:spPr>
          <a:xfrm>
            <a:off x="4696418" y="5328365"/>
            <a:ext cx="2633413" cy="7132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#38DBEE</a:t>
            </a:r>
            <a:br>
              <a:rPr lang="pt-BR" altLang="ko-KR" b="1" spc="300" dirty="0"/>
            </a:br>
            <a:r>
              <a:rPr lang="pt-BR" altLang="ko-KR" sz="1500" spc="280" dirty="0"/>
              <a:t>(R)56 (G)219 (B)238</a:t>
            </a:r>
            <a:endParaRPr lang="ko-KR" altLang="en-US" sz="1500" spc="28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07869-FFD7-4EB1-995E-C16B75AF8F60}"/>
              </a:ext>
            </a:extLst>
          </p:cNvPr>
          <p:cNvSpPr txBox="1"/>
          <p:nvPr/>
        </p:nvSpPr>
        <p:spPr>
          <a:xfrm>
            <a:off x="8540071" y="5328365"/>
            <a:ext cx="2919389" cy="7132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#8CD9E6</a:t>
            </a:r>
            <a:br>
              <a:rPr lang="pt-BR" altLang="ko-KR" b="1" spc="300" dirty="0"/>
            </a:br>
            <a:r>
              <a:rPr lang="pt-BR" altLang="ko-KR" sz="1500" spc="300" dirty="0"/>
              <a:t>(R)140 (G)217 (B)230</a:t>
            </a:r>
            <a:endParaRPr lang="ko-KR" altLang="en-US" sz="1500" spc="3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A9C869-E2F3-49EE-B384-5470A2E0C7F5}"/>
              </a:ext>
            </a:extLst>
          </p:cNvPr>
          <p:cNvGrpSpPr/>
          <p:nvPr/>
        </p:nvGrpSpPr>
        <p:grpSpPr>
          <a:xfrm>
            <a:off x="696635" y="477969"/>
            <a:ext cx="10794885" cy="400110"/>
            <a:chOff x="787637" y="669893"/>
            <a:chExt cx="10794885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82FD1E-9A57-4905-A389-9A82B6989D83}"/>
                </a:ext>
              </a:extLst>
            </p:cNvPr>
            <p:cNvSpPr txBox="1"/>
            <p:nvPr/>
          </p:nvSpPr>
          <p:spPr>
            <a:xfrm>
              <a:off x="787637" y="669893"/>
              <a:ext cx="2767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새별의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 컬러 팔레트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153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196987-F13F-465A-90A7-4E8FBB7A8D5B}"/>
                </a:ext>
              </a:extLst>
            </p:cNvPr>
            <p:cNvSpPr txBox="1"/>
            <p:nvPr/>
          </p:nvSpPr>
          <p:spPr>
            <a:xfrm>
              <a:off x="10750242" y="742286"/>
              <a:ext cx="832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#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마블링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2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F86806-F989-43FB-9857-0658F58461E6}"/>
              </a:ext>
            </a:extLst>
          </p:cNvPr>
          <p:cNvSpPr/>
          <p:nvPr/>
        </p:nvSpPr>
        <p:spPr>
          <a:xfrm>
            <a:off x="8438146" y="1203745"/>
            <a:ext cx="3057216" cy="31995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0C0B75-B2BC-41CD-9C6F-740454F8A1BF}"/>
              </a:ext>
            </a:extLst>
          </p:cNvPr>
          <p:cNvSpPr/>
          <p:nvPr/>
        </p:nvSpPr>
        <p:spPr>
          <a:xfrm>
            <a:off x="8438146" y="4403302"/>
            <a:ext cx="3057216" cy="179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AC5C78-3625-4295-970A-F3BE397D7B4E}"/>
              </a:ext>
            </a:extLst>
          </p:cNvPr>
          <p:cNvSpPr/>
          <p:nvPr/>
        </p:nvSpPr>
        <p:spPr>
          <a:xfrm>
            <a:off x="4567391" y="1203745"/>
            <a:ext cx="3057217" cy="3199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8F7458-32C8-49EF-A515-F2FA508DA134}"/>
              </a:ext>
            </a:extLst>
          </p:cNvPr>
          <p:cNvSpPr/>
          <p:nvPr/>
        </p:nvSpPr>
        <p:spPr>
          <a:xfrm>
            <a:off x="4567391" y="4403303"/>
            <a:ext cx="3057217" cy="179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7B24EE-6597-4647-AD64-8A0AA6178F39}"/>
              </a:ext>
            </a:extLst>
          </p:cNvPr>
          <p:cNvSpPr/>
          <p:nvPr/>
        </p:nvSpPr>
        <p:spPr>
          <a:xfrm>
            <a:off x="696635" y="1203746"/>
            <a:ext cx="3057218" cy="3199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6E39D-9607-4C62-8EC8-1F60355390A3}"/>
              </a:ext>
            </a:extLst>
          </p:cNvPr>
          <p:cNvSpPr/>
          <p:nvPr/>
        </p:nvSpPr>
        <p:spPr>
          <a:xfrm>
            <a:off x="696635" y="4403303"/>
            <a:ext cx="3057218" cy="1796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56CBA-5BEC-4A9F-A7CE-9439F3C492CA}"/>
              </a:ext>
            </a:extLst>
          </p:cNvPr>
          <p:cNvSpPr txBox="1"/>
          <p:nvPr/>
        </p:nvSpPr>
        <p:spPr>
          <a:xfrm>
            <a:off x="901806" y="5328365"/>
            <a:ext cx="2781531" cy="6964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#FEF3BE</a:t>
            </a:r>
            <a:br>
              <a:rPr lang="pt-BR" altLang="ko-KR" sz="2000" b="1" spc="300" dirty="0"/>
            </a:br>
            <a:r>
              <a:rPr lang="pt-BR" altLang="ko-KR" sz="1400" spc="300" dirty="0"/>
              <a:t>(R)254 (G)243 (B)190</a:t>
            </a:r>
            <a:endParaRPr lang="ko-KR" altLang="en-US" sz="1400" spc="3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74E7F0-60D9-4294-AE4A-7712BDBC6AE1}"/>
              </a:ext>
            </a:extLst>
          </p:cNvPr>
          <p:cNvSpPr txBox="1"/>
          <p:nvPr/>
        </p:nvSpPr>
        <p:spPr>
          <a:xfrm>
            <a:off x="4749317" y="5328365"/>
            <a:ext cx="2875292" cy="6964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#FCED8A</a:t>
            </a:r>
            <a:br>
              <a:rPr lang="pt-BR" altLang="ko-KR" sz="1400" b="1" spc="300" dirty="0"/>
            </a:br>
            <a:r>
              <a:rPr lang="pt-BR" altLang="ko-KR" sz="1400" spc="300" dirty="0"/>
              <a:t>(R)252 (G)237 (B)138</a:t>
            </a:r>
            <a:endParaRPr lang="ko-KR" altLang="en-US" sz="1400" spc="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07869-FFD7-4EB1-995E-C16B75AF8F60}"/>
              </a:ext>
            </a:extLst>
          </p:cNvPr>
          <p:cNvSpPr txBox="1"/>
          <p:nvPr/>
        </p:nvSpPr>
        <p:spPr>
          <a:xfrm>
            <a:off x="8596828" y="5328365"/>
            <a:ext cx="2768194" cy="6964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#F9C177</a:t>
            </a:r>
            <a:br>
              <a:rPr lang="pt-BR" altLang="ko-KR" sz="1600" b="1" spc="300" dirty="0"/>
            </a:br>
            <a:r>
              <a:rPr lang="pt-BR" altLang="ko-KR" sz="1400" spc="300" dirty="0"/>
              <a:t>(R)249 (G)193 (B)119</a:t>
            </a:r>
            <a:endParaRPr lang="ko-KR" altLang="en-US" sz="1600" spc="3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A9C869-E2F3-49EE-B384-5470A2E0C7F5}"/>
              </a:ext>
            </a:extLst>
          </p:cNvPr>
          <p:cNvGrpSpPr/>
          <p:nvPr/>
        </p:nvGrpSpPr>
        <p:grpSpPr>
          <a:xfrm>
            <a:off x="696635" y="477969"/>
            <a:ext cx="10798727" cy="400110"/>
            <a:chOff x="787637" y="669893"/>
            <a:chExt cx="10798727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82FD1E-9A57-4905-A389-9A82B6989D83}"/>
                </a:ext>
              </a:extLst>
            </p:cNvPr>
            <p:cNvSpPr txBox="1"/>
            <p:nvPr/>
          </p:nvSpPr>
          <p:spPr>
            <a:xfrm>
              <a:off x="787637" y="669893"/>
              <a:ext cx="2767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새별의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 컬러 팔레트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153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196987-F13F-465A-90A7-4E8FBB7A8D5B}"/>
                </a:ext>
              </a:extLst>
            </p:cNvPr>
            <p:cNvSpPr txBox="1"/>
            <p:nvPr/>
          </p:nvSpPr>
          <p:spPr>
            <a:xfrm>
              <a:off x="10754084" y="742286"/>
              <a:ext cx="832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#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마블링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E7"/>
      </a:accent1>
      <a:accent2>
        <a:srgbClr val="38DBEE"/>
      </a:accent2>
      <a:accent3>
        <a:srgbClr val="8CD9E6"/>
      </a:accent3>
      <a:accent4>
        <a:srgbClr val="FEF3BE"/>
      </a:accent4>
      <a:accent5>
        <a:srgbClr val="FCED8A"/>
      </a:accent5>
      <a:accent6>
        <a:srgbClr val="F9C177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128</Words>
  <Application>Microsoft Office PowerPoint</Application>
  <PresentationFormat>와이드스크린</PresentationFormat>
  <Paragraphs>22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127</cp:revision>
  <dcterms:created xsi:type="dcterms:W3CDTF">2021-06-01T05:50:54Z</dcterms:created>
  <dcterms:modified xsi:type="dcterms:W3CDTF">2022-08-17T02:46:02Z</dcterms:modified>
</cp:coreProperties>
</file>