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3FF5-71E1-C4F0-22B3-32B6497D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88D00E-E7C1-FC61-8828-370939664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21D66-5BBC-5C2A-DAA3-EF6862BF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D3371-0365-7CF0-4CD3-2ED555BF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5BAA3-2C05-EBE6-2AD6-B4AEA288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88A9-5B8B-107E-3019-3C759B35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97DD8-E9AB-5CC4-8033-39708BAF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BCB65-502F-96A2-AF57-3B4CFA44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B0682-7BA6-5586-3F8E-A72F1D2A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7CC7D-790E-BEDA-9528-BBEA651A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0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F2FBC8-3947-8F96-105A-721CB9807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ECCEB-D4F6-B310-9983-AE3CEF553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7BD75-0C87-81F0-7C30-7B67D6B1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51346-D771-FA11-FCF8-E827243A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78C8E-58E5-04A5-F003-1E53B81C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1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264AA-9212-7B92-F5FD-7EBF612A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A2993-68E8-4877-8B00-11BB16B5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917EF-130A-1826-CEF5-7F70EAD6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DB3B2-EA6A-C7DE-3524-0C8B991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9450E-8F91-77DE-C3F7-4666BE7F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3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BE33-BD90-13FC-2C0E-9A8E1910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C6804-2A53-10E9-CC4E-838C3D6B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4F1A1-0A8D-D3B8-EC78-E1CBC8F0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9E472-EE7A-1005-B085-E1814EA9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20033-4921-53BA-9A53-E33E068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7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AED28-2507-F499-AE0C-84EF21C8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2B7A0-2C21-27FE-8881-54FBDED14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E02EE-0433-2474-1A64-FFAF5187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C02EC-3F56-828E-4357-42F5820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23BE8-46B1-19BC-1538-615898C0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F5EF1-E90C-8DFB-59D4-980EA555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04865-79A2-C5F9-E3BD-92CA016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4828C-68E1-AF73-B9DE-38457434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7D7B8-2828-C0D6-0B77-502C414BF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33EB82-84D9-41F1-6FBA-023A951E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BF5312-4644-6D3B-35B6-A7C455E8D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20E5FC-A210-346D-EB23-2076E2B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86253F-20ED-56FB-85FB-67E6AAF6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3B1973-7DB2-929E-EB73-40EC97AB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3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A78A-C89E-FF40-5B7F-EAC43DF9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E79267-090B-778D-7117-DD7583E2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40D28E-97B7-95B6-C8C6-AF2E1B64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E5659-53DB-E617-1596-8640072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2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1830ED-BCB1-0E26-1E88-73B7D51C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459AB6-7AFB-9DDE-16D4-F0A4627A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52786-8F2C-BF3D-F33B-B64C169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8C0C5-5F56-CD38-BAB7-C4108385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4C3FF-70C2-CB88-9D7F-C76F902C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2D712-F7EA-CDDA-AB50-6C47EBD5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E2AEA-EA99-0BAB-AFA7-05DA37D2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640E7-28EB-6DBA-65B6-9860EFC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22820-0FFB-CD89-D06C-60D301F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0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77C0A-1618-FAE9-662D-A9E6831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64F53F-E8B2-7893-8392-6419ADB34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B3E05-8F4B-8995-C128-323772718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BE3EF-D022-41B8-BFF1-F4BD70C0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685A9-F05E-5A17-5940-E7DA6289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85841-311A-C406-3AB7-5E5EABE3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71CF2B-B948-F7FF-F818-92949CCA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C04BC-F8CF-5C37-A892-A48F616B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AD0D4-1F91-FD40-436D-5034BBB89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C4D60-000F-4454-8988-DC446BDD640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77616-5258-90BA-14F6-229482B2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4B9A7-138C-9408-3723-D31ACDFC7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6DECF-C42B-42E8-9621-28425365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B36869F4-33CB-5738-57BE-243120778A01}"/>
              </a:ext>
            </a:extLst>
          </p:cNvPr>
          <p:cNvSpPr/>
          <p:nvPr/>
        </p:nvSpPr>
        <p:spPr>
          <a:xfrm>
            <a:off x="4343401" y="0"/>
            <a:ext cx="7848600" cy="6858000"/>
          </a:xfrm>
          <a:prstGeom prst="snip2DiagRect">
            <a:avLst>
              <a:gd name="adj1" fmla="val 0"/>
              <a:gd name="adj2" fmla="val 2733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EAF5F-B84D-A68E-0A33-BD2A28C989AB}"/>
              </a:ext>
            </a:extLst>
          </p:cNvPr>
          <p:cNvSpPr txBox="1"/>
          <p:nvPr/>
        </p:nvSpPr>
        <p:spPr>
          <a:xfrm>
            <a:off x="391885" y="2721114"/>
            <a:ext cx="3866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JUMP TO 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HIGH</a:t>
            </a:r>
            <a:endParaRPr lang="ko-KR" altLang="en-US" sz="4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A994E-A667-42FA-DDDE-82B604203CB9}"/>
              </a:ext>
            </a:extLst>
          </p:cNvPr>
          <p:cNvSpPr txBox="1"/>
          <p:nvPr/>
        </p:nvSpPr>
        <p:spPr>
          <a:xfrm>
            <a:off x="1005839" y="5238205"/>
            <a:ext cx="263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202104255</a:t>
            </a:r>
          </a:p>
          <a:p>
            <a:pPr algn="ctr"/>
            <a:r>
              <a:rPr lang="ko-KR" altLang="en-US" dirty="0" err="1"/>
              <a:t>윤여준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27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00C746-33EC-2251-EB3D-2C11905D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0" y="1797329"/>
            <a:ext cx="7737838" cy="4664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B1B27-9C36-D347-E5ED-89697FDDD56A}"/>
              </a:ext>
            </a:extLst>
          </p:cNvPr>
          <p:cNvSpPr txBox="1"/>
          <p:nvPr/>
        </p:nvSpPr>
        <p:spPr>
          <a:xfrm>
            <a:off x="694280" y="311716"/>
            <a:ext cx="352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UI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D6562-ADC2-180B-67F1-74E1D8ECE75B}"/>
              </a:ext>
            </a:extLst>
          </p:cNvPr>
          <p:cNvSpPr txBox="1"/>
          <p:nvPr/>
        </p:nvSpPr>
        <p:spPr>
          <a:xfrm>
            <a:off x="694280" y="1092489"/>
            <a:ext cx="290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싱글톤</a:t>
            </a:r>
            <a:r>
              <a:rPr lang="ko-KR" altLang="en-US" sz="2400" dirty="0"/>
              <a:t> 패턴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7824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7052B8-97D1-E201-9B42-83FCE38A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" y="739913"/>
            <a:ext cx="5770901" cy="1916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337B93-01D8-5EC1-29E4-9403AE2945FE}"/>
              </a:ext>
            </a:extLst>
          </p:cNvPr>
          <p:cNvSpPr txBox="1"/>
          <p:nvPr/>
        </p:nvSpPr>
        <p:spPr>
          <a:xfrm>
            <a:off x="800298" y="278248"/>
            <a:ext cx="542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 Game UI &amp; Game Over UI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B30D2C-01FD-C17D-1EDE-B9BE6F00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1" y="2755296"/>
            <a:ext cx="5691388" cy="3253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198936-1021-364B-E809-69C23937A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757" y="739913"/>
            <a:ext cx="4461277" cy="1917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5CEECE-0D05-49F7-4D5D-CA6CE9A42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57" y="2755296"/>
            <a:ext cx="6137012" cy="16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9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FFC0DE-A40C-61E9-E3A7-DD7E9706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69" y="0"/>
            <a:ext cx="44618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811DC-2702-1979-26A0-44AE9AB33564}"/>
              </a:ext>
            </a:extLst>
          </p:cNvPr>
          <p:cNvSpPr txBox="1"/>
          <p:nvPr/>
        </p:nvSpPr>
        <p:spPr>
          <a:xfrm>
            <a:off x="434538" y="39544"/>
            <a:ext cx="542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Restart Button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62C9EF-97E7-3757-D087-A00D0578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" y="870541"/>
            <a:ext cx="7507454" cy="5987459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2258CAB-680F-A13E-7D97-E6542B406E10}"/>
              </a:ext>
            </a:extLst>
          </p:cNvPr>
          <p:cNvSpPr/>
          <p:nvPr/>
        </p:nvSpPr>
        <p:spPr>
          <a:xfrm>
            <a:off x="1886415" y="1090749"/>
            <a:ext cx="6168467" cy="4130791"/>
          </a:xfrm>
          <a:custGeom>
            <a:avLst/>
            <a:gdLst>
              <a:gd name="connsiteX0" fmla="*/ 99139 w 6168467"/>
              <a:gd name="connsiteY0" fmla="*/ 0 h 4130791"/>
              <a:gd name="connsiteX1" fmla="*/ 59951 w 6168467"/>
              <a:gd name="connsiteY1" fmla="*/ 156754 h 4130791"/>
              <a:gd name="connsiteX2" fmla="*/ 804534 w 6168467"/>
              <a:gd name="connsiteY2" fmla="*/ 52251 h 4130791"/>
              <a:gd name="connsiteX3" fmla="*/ 2855402 w 6168467"/>
              <a:gd name="connsiteY3" fmla="*/ 78377 h 4130791"/>
              <a:gd name="connsiteX4" fmla="*/ 3286476 w 6168467"/>
              <a:gd name="connsiteY4" fmla="*/ 568234 h 4130791"/>
              <a:gd name="connsiteX5" fmla="*/ 4102905 w 6168467"/>
              <a:gd name="connsiteY5" fmla="*/ 1025434 h 4130791"/>
              <a:gd name="connsiteX6" fmla="*/ 5115276 w 6168467"/>
              <a:gd name="connsiteY6" fmla="*/ 3533502 h 4130791"/>
              <a:gd name="connsiteX7" fmla="*/ 6147242 w 6168467"/>
              <a:gd name="connsiteY7" fmla="*/ 3879668 h 413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8467" h="4130791">
                <a:moveTo>
                  <a:pt x="99139" y="0"/>
                </a:moveTo>
                <a:cubicBezTo>
                  <a:pt x="20762" y="74023"/>
                  <a:pt x="-57615" y="148046"/>
                  <a:pt x="59951" y="156754"/>
                </a:cubicBezTo>
                <a:cubicBezTo>
                  <a:pt x="177517" y="165462"/>
                  <a:pt x="338626" y="65314"/>
                  <a:pt x="804534" y="52251"/>
                </a:cubicBezTo>
                <a:cubicBezTo>
                  <a:pt x="1270442" y="39188"/>
                  <a:pt x="2441745" y="-7620"/>
                  <a:pt x="2855402" y="78377"/>
                </a:cubicBezTo>
                <a:cubicBezTo>
                  <a:pt x="3269059" y="164374"/>
                  <a:pt x="3078559" y="410391"/>
                  <a:pt x="3286476" y="568234"/>
                </a:cubicBezTo>
                <a:cubicBezTo>
                  <a:pt x="3494393" y="726077"/>
                  <a:pt x="3798105" y="531223"/>
                  <a:pt x="4102905" y="1025434"/>
                </a:cubicBezTo>
                <a:cubicBezTo>
                  <a:pt x="4407705" y="1519645"/>
                  <a:pt x="4774553" y="3057796"/>
                  <a:pt x="5115276" y="3533502"/>
                </a:cubicBezTo>
                <a:cubicBezTo>
                  <a:pt x="5455999" y="4009208"/>
                  <a:pt x="6313793" y="4408714"/>
                  <a:pt x="6147242" y="387966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10EAA-E51D-9B00-A1CF-7777F1DA3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99" y="211229"/>
            <a:ext cx="169568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F1340C-C299-F84C-B546-E43BA9E636C7}"/>
              </a:ext>
            </a:extLst>
          </p:cNvPr>
          <p:cNvSpPr txBox="1"/>
          <p:nvPr/>
        </p:nvSpPr>
        <p:spPr>
          <a:xfrm>
            <a:off x="4404999" y="2659559"/>
            <a:ext cx="6661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영상</a:t>
            </a:r>
          </a:p>
        </p:txBody>
      </p:sp>
    </p:spTree>
    <p:extLst>
      <p:ext uri="{BB962C8B-B14F-4D97-AF65-F5344CB8AC3E}">
        <p14:creationId xmlns:p14="http://schemas.microsoft.com/office/powerpoint/2010/main" val="37633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4181D8-3655-4077-CD00-50EF021ABE97}"/>
              </a:ext>
            </a:extLst>
          </p:cNvPr>
          <p:cNvCxnSpPr>
            <a:cxnSpLocks/>
          </p:cNvCxnSpPr>
          <p:nvPr/>
        </p:nvCxnSpPr>
        <p:spPr>
          <a:xfrm>
            <a:off x="0" y="1234440"/>
            <a:ext cx="11925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155776-A011-D1EE-0B39-0AE9FF5F720E}"/>
              </a:ext>
            </a:extLst>
          </p:cNvPr>
          <p:cNvSpPr txBox="1"/>
          <p:nvPr/>
        </p:nvSpPr>
        <p:spPr>
          <a:xfrm>
            <a:off x="235132" y="232499"/>
            <a:ext cx="5645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01F18-C8AC-4DF4-C142-C27D0F9A423F}"/>
              </a:ext>
            </a:extLst>
          </p:cNvPr>
          <p:cNvSpPr txBox="1"/>
          <p:nvPr/>
        </p:nvSpPr>
        <p:spPr>
          <a:xfrm>
            <a:off x="330926" y="2059857"/>
            <a:ext cx="5645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05ED4-5A73-915E-1557-FBC32599949D}"/>
              </a:ext>
            </a:extLst>
          </p:cNvPr>
          <p:cNvSpPr txBox="1"/>
          <p:nvPr/>
        </p:nvSpPr>
        <p:spPr>
          <a:xfrm>
            <a:off x="330926" y="3482161"/>
            <a:ext cx="5645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 구현</a:t>
            </a: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4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A84E9-7233-B52A-39BA-F32980580DC9}"/>
              </a:ext>
            </a:extLst>
          </p:cNvPr>
          <p:cNvSpPr txBox="1"/>
          <p:nvPr/>
        </p:nvSpPr>
        <p:spPr>
          <a:xfrm>
            <a:off x="235132" y="4904466"/>
            <a:ext cx="5645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영상</a:t>
            </a: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4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B5FF08D3-9F9A-4930-1BEB-D96E33144B39}"/>
              </a:ext>
            </a:extLst>
          </p:cNvPr>
          <p:cNvSpPr/>
          <p:nvPr/>
        </p:nvSpPr>
        <p:spPr>
          <a:xfrm>
            <a:off x="7192053" y="-1"/>
            <a:ext cx="4999947" cy="6857999"/>
          </a:xfrm>
          <a:prstGeom prst="flowChartInputOutpu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2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188E964-C199-1B90-DCED-B7CBBB2C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1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C550C135-F75A-ED9A-3642-EE625DC58E62}"/>
              </a:ext>
            </a:extLst>
          </p:cNvPr>
          <p:cNvSpPr/>
          <p:nvPr/>
        </p:nvSpPr>
        <p:spPr>
          <a:xfrm>
            <a:off x="0" y="0"/>
            <a:ext cx="4999947" cy="6857999"/>
          </a:xfrm>
          <a:prstGeom prst="flowChartInputOutpu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0931-A4D9-3D8E-06C2-10F044D83DF2}"/>
              </a:ext>
            </a:extLst>
          </p:cNvPr>
          <p:cNvSpPr txBox="1"/>
          <p:nvPr/>
        </p:nvSpPr>
        <p:spPr>
          <a:xfrm>
            <a:off x="6843399" y="2659558"/>
            <a:ext cx="6661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 구현</a:t>
            </a: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4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72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F4CF3-F379-7F0C-E2FE-EB4E55C2A814}"/>
              </a:ext>
            </a:extLst>
          </p:cNvPr>
          <p:cNvSpPr txBox="1"/>
          <p:nvPr/>
        </p:nvSpPr>
        <p:spPr>
          <a:xfrm>
            <a:off x="414225" y="365855"/>
            <a:ext cx="263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0B6C28-46F5-70E5-283B-567B28D4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5" y="766891"/>
            <a:ext cx="6540836" cy="9207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A46C59-0A91-9474-326B-3924CF4E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5" y="2363104"/>
            <a:ext cx="6635092" cy="1120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79AD8E-077D-250E-3AD2-8F7B300C7FC4}"/>
              </a:ext>
            </a:extLst>
          </p:cNvPr>
          <p:cNvSpPr txBox="1"/>
          <p:nvPr/>
        </p:nvSpPr>
        <p:spPr>
          <a:xfrm>
            <a:off x="414225" y="1840730"/>
            <a:ext cx="263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점프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6B58C4-0DEF-ED14-78AC-1A5A28516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25" y="3776408"/>
            <a:ext cx="3821787" cy="21838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250AE3-B77D-57E3-1E5C-A384DD84C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215" y="3776408"/>
            <a:ext cx="5803312" cy="21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DA6A3-B9B4-DBA1-2BAB-46865B45EC77}"/>
              </a:ext>
            </a:extLst>
          </p:cNvPr>
          <p:cNvSpPr txBox="1"/>
          <p:nvPr/>
        </p:nvSpPr>
        <p:spPr>
          <a:xfrm>
            <a:off x="334587" y="584014"/>
            <a:ext cx="290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충돌 감지 코드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8E6884-7676-A6BD-170E-4D07592B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7" y="1299876"/>
            <a:ext cx="5046549" cy="49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9010CC-74E5-2BD6-691C-746709E9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9" y="1974512"/>
            <a:ext cx="4160224" cy="1361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674207-F3A3-E2EC-0F7D-9C22308A256D}"/>
              </a:ext>
            </a:extLst>
          </p:cNvPr>
          <p:cNvSpPr txBox="1"/>
          <p:nvPr/>
        </p:nvSpPr>
        <p:spPr>
          <a:xfrm>
            <a:off x="594889" y="497246"/>
            <a:ext cx="544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세이브 포인트 시스템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66955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C11CB0-B109-79C1-B0F2-795D96D1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8AE286-7E5B-0BE4-6583-261C17E8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30" y="3340425"/>
            <a:ext cx="8534303" cy="2591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261D94-4200-6957-3191-2CDBF561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8" y="1117222"/>
            <a:ext cx="8534303" cy="216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D3395C-D940-811A-DD2C-3724843E96A7}"/>
              </a:ext>
            </a:extLst>
          </p:cNvPr>
          <p:cNvSpPr txBox="1"/>
          <p:nvPr/>
        </p:nvSpPr>
        <p:spPr>
          <a:xfrm>
            <a:off x="294179" y="228625"/>
            <a:ext cx="602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세이브 포인트 충돌 처리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900EB-6B9D-4F56-6070-ADCAA3B147D4}"/>
              </a:ext>
            </a:extLst>
          </p:cNvPr>
          <p:cNvSpPr txBox="1"/>
          <p:nvPr/>
        </p:nvSpPr>
        <p:spPr>
          <a:xfrm>
            <a:off x="9547621" y="5922657"/>
            <a:ext cx="1836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리스폰</a:t>
            </a:r>
            <a:endParaRPr lang="en-US" altLang="ko-KR" sz="4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7DA4A9-46E9-3325-F75D-036456349343}"/>
              </a:ext>
            </a:extLst>
          </p:cNvPr>
          <p:cNvCxnSpPr/>
          <p:nvPr/>
        </p:nvCxnSpPr>
        <p:spPr>
          <a:xfrm>
            <a:off x="2129509" y="2528409"/>
            <a:ext cx="35287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B18AC8-D384-D92C-9955-6F0FCA190928}"/>
              </a:ext>
            </a:extLst>
          </p:cNvPr>
          <p:cNvCxnSpPr>
            <a:cxnSpLocks/>
          </p:cNvCxnSpPr>
          <p:nvPr/>
        </p:nvCxnSpPr>
        <p:spPr>
          <a:xfrm>
            <a:off x="9094905" y="4141394"/>
            <a:ext cx="26930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6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</Words>
  <Application>Microsoft Office PowerPoint</Application>
  <PresentationFormat>와이드스크린</PresentationFormat>
  <Paragraphs>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여준 윤</dc:creator>
  <cp:lastModifiedBy>여준 윤</cp:lastModifiedBy>
  <cp:revision>8</cp:revision>
  <dcterms:created xsi:type="dcterms:W3CDTF">2024-06-09T17:08:28Z</dcterms:created>
  <dcterms:modified xsi:type="dcterms:W3CDTF">2024-06-12T04:33:34Z</dcterms:modified>
</cp:coreProperties>
</file>