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3"/>
  </p:notesMasterIdLst>
  <p:sldIdLst>
    <p:sldId id="294" r:id="rId2"/>
    <p:sldId id="295" r:id="rId3"/>
    <p:sldId id="287" r:id="rId4"/>
    <p:sldId id="293" r:id="rId5"/>
    <p:sldId id="292" r:id="rId6"/>
    <p:sldId id="288" r:id="rId7"/>
    <p:sldId id="302" r:id="rId8"/>
    <p:sldId id="303" r:id="rId9"/>
    <p:sldId id="299" r:id="rId10"/>
    <p:sldId id="290" r:id="rId11"/>
    <p:sldId id="300" r:id="rId12"/>
    <p:sldId id="301" r:id="rId13"/>
    <p:sldId id="305" r:id="rId14"/>
    <p:sldId id="310" r:id="rId15"/>
    <p:sldId id="309" r:id="rId16"/>
    <p:sldId id="307" r:id="rId17"/>
    <p:sldId id="308" r:id="rId18"/>
    <p:sldId id="311" r:id="rId19"/>
    <p:sldId id="297" r:id="rId20"/>
    <p:sldId id="291" r:id="rId21"/>
    <p:sldId id="29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9A91A-4F5D-477C-8EF5-5650605D7AA8}" v="9" dt="2019-01-16T06:35:19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32" y="-10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doe hyun" userId="S::ygsa885@kpu.ac.kr::2f292357-4ab3-4bd8-aeef-6d329eca5285" providerId="AD" clId="Web-{7BC9A91A-4F5D-477C-8EF5-5650605D7AA8}"/>
    <pc:docChg chg="addSld delSld modSld">
      <pc:chgData name="Yundoe hyun" userId="S::ygsa885@kpu.ac.kr::2f292357-4ab3-4bd8-aeef-6d329eca5285" providerId="AD" clId="Web-{7BC9A91A-4F5D-477C-8EF5-5650605D7AA8}" dt="2019-01-16T06:36:00.875" v="306" actId="20577"/>
      <pc:docMkLst>
        <pc:docMk/>
      </pc:docMkLst>
      <pc:sldChg chg="modSp">
        <pc:chgData name="Yundoe hyun" userId="S::ygsa885@kpu.ac.kr::2f292357-4ab3-4bd8-aeef-6d329eca5285" providerId="AD" clId="Web-{7BC9A91A-4F5D-477C-8EF5-5650605D7AA8}" dt="2019-01-16T06:31:52.335" v="267"/>
        <pc:sldMkLst>
          <pc:docMk/>
          <pc:sldMk cId="2595253793" sldId="262"/>
        </pc:sldMkLst>
        <pc:spChg chg="mod">
          <ac:chgData name="Yundoe hyun" userId="S::ygsa885@kpu.ac.kr::2f292357-4ab3-4bd8-aeef-6d329eca5285" providerId="AD" clId="Web-{7BC9A91A-4F5D-477C-8EF5-5650605D7AA8}" dt="2019-01-16T06:31:52.335" v="267"/>
          <ac:spMkLst>
            <pc:docMk/>
            <pc:sldMk cId="2595253793" sldId="262"/>
            <ac:spMk id="5" creationId="{914476F6-D22C-4E0F-996C-661BF4BCD0F3}"/>
          </ac:spMkLst>
        </pc:spChg>
      </pc:sldChg>
      <pc:sldChg chg="modSp">
        <pc:chgData name="Yundoe hyun" userId="S::ygsa885@kpu.ac.kr::2f292357-4ab3-4bd8-aeef-6d329eca5285" providerId="AD" clId="Web-{7BC9A91A-4F5D-477C-8EF5-5650605D7AA8}" dt="2019-01-16T06:16:12.472" v="24" actId="20577"/>
        <pc:sldMkLst>
          <pc:docMk/>
          <pc:sldMk cId="2988977598" sldId="264"/>
        </pc:sldMkLst>
        <pc:spChg chg="mod">
          <ac:chgData name="Yundoe hyun" userId="S::ygsa885@kpu.ac.kr::2f292357-4ab3-4bd8-aeef-6d329eca5285" providerId="AD" clId="Web-{7BC9A91A-4F5D-477C-8EF5-5650605D7AA8}" dt="2019-01-16T06:16:12.472" v="24" actId="20577"/>
          <ac:spMkLst>
            <pc:docMk/>
            <pc:sldMk cId="2988977598" sldId="264"/>
            <ac:spMk id="22" creationId="{00000000-0000-0000-0000-000000000000}"/>
          </ac:spMkLst>
        </pc:spChg>
      </pc:sldChg>
      <pc:sldChg chg="addSp delSp modSp add replId">
        <pc:chgData name="Yundoe hyun" userId="S::ygsa885@kpu.ac.kr::2f292357-4ab3-4bd8-aeef-6d329eca5285" providerId="AD" clId="Web-{7BC9A91A-4F5D-477C-8EF5-5650605D7AA8}" dt="2019-01-16T06:36:00.875" v="306" actId="20577"/>
        <pc:sldMkLst>
          <pc:docMk/>
          <pc:sldMk cId="175345200" sldId="267"/>
        </pc:sldMkLst>
        <pc:spChg chg="del">
          <ac:chgData name="Yundoe hyun" userId="S::ygsa885@kpu.ac.kr::2f292357-4ab3-4bd8-aeef-6d329eca5285" providerId="AD" clId="Web-{7BC9A91A-4F5D-477C-8EF5-5650605D7AA8}" dt="2019-01-16T06:21:20.358" v="31"/>
          <ac:spMkLst>
            <pc:docMk/>
            <pc:sldMk cId="175345200" sldId="267"/>
            <ac:spMk id="21" creationId="{00000000-0000-0000-0000-000000000000}"/>
          </ac:spMkLst>
        </pc:spChg>
        <pc:spChg chg="add del mod">
          <ac:chgData name="Yundoe hyun" userId="S::ygsa885@kpu.ac.kr::2f292357-4ab3-4bd8-aeef-6d329eca5285" providerId="AD" clId="Web-{7BC9A91A-4F5D-477C-8EF5-5650605D7AA8}" dt="2019-01-16T06:21:21.624" v="32"/>
          <ac:spMkLst>
            <pc:docMk/>
            <pc:sldMk cId="175345200" sldId="267"/>
            <ac:spMk id="22" creationId="{00000000-0000-0000-0000-000000000000}"/>
          </ac:spMkLst>
        </pc:spChg>
        <pc:spChg chg="add mod">
          <ac:chgData name="Yundoe hyun" userId="S::ygsa885@kpu.ac.kr::2f292357-4ab3-4bd8-aeef-6d329eca5285" providerId="AD" clId="Web-{7BC9A91A-4F5D-477C-8EF5-5650605D7AA8}" dt="2019-01-16T06:35:45.328" v="301" actId="20577"/>
          <ac:spMkLst>
            <pc:docMk/>
            <pc:sldMk cId="175345200" sldId="267"/>
            <ac:spMk id="426" creationId="{386CFEDA-6924-4A19-BD79-CDB5EE1A071F}"/>
          </ac:spMkLst>
        </pc:spChg>
        <pc:spChg chg="add mod">
          <ac:chgData name="Yundoe hyun" userId="S::ygsa885@kpu.ac.kr::2f292357-4ab3-4bd8-aeef-6d329eca5285" providerId="AD" clId="Web-{7BC9A91A-4F5D-477C-8EF5-5650605D7AA8}" dt="2019-01-16T06:35:42.140" v="298" actId="20577"/>
          <ac:spMkLst>
            <pc:docMk/>
            <pc:sldMk cId="175345200" sldId="267"/>
            <ac:spMk id="427" creationId="{FD956A38-2B08-4548-9737-130B0158F514}"/>
          </ac:spMkLst>
        </pc:spChg>
        <pc:spChg chg="add mod">
          <ac:chgData name="Yundoe hyun" userId="S::ygsa885@kpu.ac.kr::2f292357-4ab3-4bd8-aeef-6d329eca5285" providerId="AD" clId="Web-{7BC9A91A-4F5D-477C-8EF5-5650605D7AA8}" dt="2019-01-16T06:35:37.515" v="295" actId="20577"/>
          <ac:spMkLst>
            <pc:docMk/>
            <pc:sldMk cId="175345200" sldId="267"/>
            <ac:spMk id="428" creationId="{C40AB56E-53B8-4521-B9B5-068022431A54}"/>
          </ac:spMkLst>
        </pc:spChg>
        <pc:spChg chg="add mod">
          <ac:chgData name="Yundoe hyun" userId="S::ygsa885@kpu.ac.kr::2f292357-4ab3-4bd8-aeef-6d329eca5285" providerId="AD" clId="Web-{7BC9A91A-4F5D-477C-8EF5-5650605D7AA8}" dt="2019-01-16T06:35:32.187" v="292" actId="20577"/>
          <ac:spMkLst>
            <pc:docMk/>
            <pc:sldMk cId="175345200" sldId="267"/>
            <ac:spMk id="429" creationId="{841CB6D1-4739-4962-9E45-CDF0242938B0}"/>
          </ac:spMkLst>
        </pc:spChg>
        <pc:spChg chg="add del mod">
          <ac:chgData name="Yundoe hyun" userId="S::ygsa885@kpu.ac.kr::2f292357-4ab3-4bd8-aeef-6d329eca5285" providerId="AD" clId="Web-{7BC9A91A-4F5D-477C-8EF5-5650605D7AA8}" dt="2019-01-16T06:24:49.085" v="232"/>
          <ac:spMkLst>
            <pc:docMk/>
            <pc:sldMk cId="175345200" sldId="267"/>
            <ac:spMk id="430" creationId="{EB5F3958-AF90-4CCA-924B-467EFD1EA0BA}"/>
          </ac:spMkLst>
        </pc:spChg>
        <pc:spChg chg="add mod">
          <ac:chgData name="Yundoe hyun" userId="S::ygsa885@kpu.ac.kr::2f292357-4ab3-4bd8-aeef-6d329eca5285" providerId="AD" clId="Web-{7BC9A91A-4F5D-477C-8EF5-5650605D7AA8}" dt="2019-01-16T06:32:11.648" v="268"/>
          <ac:spMkLst>
            <pc:docMk/>
            <pc:sldMk cId="175345200" sldId="267"/>
            <ac:spMk id="431" creationId="{53188191-311B-4C75-8BF7-B6BD06B69EBB}"/>
          </ac:spMkLst>
        </pc:spChg>
        <pc:spChg chg="add del mod">
          <ac:chgData name="Yundoe hyun" userId="S::ygsa885@kpu.ac.kr::2f292357-4ab3-4bd8-aeef-6d329eca5285" providerId="AD" clId="Web-{7BC9A91A-4F5D-477C-8EF5-5650605D7AA8}" dt="2019-01-16T06:27:55.107" v="245"/>
          <ac:spMkLst>
            <pc:docMk/>
            <pc:sldMk cId="175345200" sldId="267"/>
            <ac:spMk id="432" creationId="{4134C345-A835-4BE6-9BF6-8EF960C8C305}"/>
          </ac:spMkLst>
        </pc:spChg>
        <pc:spChg chg="add mod">
          <ac:chgData name="Yundoe hyun" userId="S::ygsa885@kpu.ac.kr::2f292357-4ab3-4bd8-aeef-6d329eca5285" providerId="AD" clId="Web-{7BC9A91A-4F5D-477C-8EF5-5650605D7AA8}" dt="2019-01-16T06:36:00.875" v="306" actId="20577"/>
          <ac:spMkLst>
            <pc:docMk/>
            <pc:sldMk cId="175345200" sldId="267"/>
            <ac:spMk id="433" creationId="{41B7A3F3-D7FD-4A26-9F27-2226EBFA2E17}"/>
          </ac:spMkLst>
        </pc:spChg>
        <pc:graphicFrameChg chg="add del mod modGraphic">
          <ac:chgData name="Yundoe hyun" userId="S::ygsa885@kpu.ac.kr::2f292357-4ab3-4bd8-aeef-6d329eca5285" providerId="AD" clId="Web-{7BC9A91A-4F5D-477C-8EF5-5650605D7AA8}" dt="2019-01-16T06:16:17.113" v="25"/>
          <ac:graphicFrameMkLst>
            <pc:docMk/>
            <pc:sldMk cId="175345200" sldId="267"/>
            <ac:graphicFrameMk id="2" creationId="{85F56C14-86D9-49BB-A5F3-762249940289}"/>
          </ac:graphicFrameMkLst>
        </pc:graphicFrameChg>
        <pc:cxnChg chg="del">
          <ac:chgData name="Yundoe hyun" userId="S::ygsa885@kpu.ac.kr::2f292357-4ab3-4bd8-aeef-6d329eca5285" providerId="AD" clId="Web-{7BC9A91A-4F5D-477C-8EF5-5650605D7AA8}" dt="2019-01-16T06:21:22.530" v="33"/>
          <ac:cxnSpMkLst>
            <pc:docMk/>
            <pc:sldMk cId="175345200" sldId="267"/>
            <ac:cxnSpMk id="7" creationId="{475891C6-16B1-463C-A18D-E7103FB38F76}"/>
          </ac:cxnSpMkLst>
        </pc:cxnChg>
        <pc:cxnChg chg="del">
          <ac:chgData name="Yundoe hyun" userId="S::ygsa885@kpu.ac.kr::2f292357-4ab3-4bd8-aeef-6d329eca5285" providerId="AD" clId="Web-{7BC9A91A-4F5D-477C-8EF5-5650605D7AA8}" dt="2019-01-16T06:21:23.468" v="34"/>
          <ac:cxnSpMkLst>
            <pc:docMk/>
            <pc:sldMk cId="175345200" sldId="267"/>
            <ac:cxnSpMk id="10" creationId="{FA839FBD-3954-4771-9333-B08E45F4D7B3}"/>
          </ac:cxnSpMkLst>
        </pc:cxnChg>
      </pc:sldChg>
      <pc:sldChg chg="new del">
        <pc:chgData name="Yundoe hyun" userId="S::ygsa885@kpu.ac.kr::2f292357-4ab3-4bd8-aeef-6d329eca5285" providerId="AD" clId="Web-{7BC9A91A-4F5D-477C-8EF5-5650605D7AA8}" dt="2019-01-16T06:13:43.950" v="1"/>
        <pc:sldMkLst>
          <pc:docMk/>
          <pc:sldMk cId="314477122" sldId="267"/>
        </pc:sldMkLst>
      </pc:sldChg>
    </pc:docChg>
  </pc:docChgLst>
  <pc:docChgLst>
    <pc:chgData name="Yundoe hyun" userId="S::ygsa885@kpu.ac.kr::2f292357-4ab3-4bd8-aeef-6d329eca5285" providerId="AD" clId="Web-{97AB7512-EA58-433C-BBC9-2C3D4E6BEBD6}"/>
    <pc:docChg chg="modSld">
      <pc:chgData name="Yundoe hyun" userId="S::ygsa885@kpu.ac.kr::2f292357-4ab3-4bd8-aeef-6d329eca5285" providerId="AD" clId="Web-{97AB7512-EA58-433C-BBC9-2C3D4E6BEBD6}" dt="2019-01-16T06:13:01.443" v="11" actId="20577"/>
      <pc:docMkLst>
        <pc:docMk/>
      </pc:docMkLst>
      <pc:sldChg chg="addSp delSp modSp">
        <pc:chgData name="Yundoe hyun" userId="S::ygsa885@kpu.ac.kr::2f292357-4ab3-4bd8-aeef-6d329eca5285" providerId="AD" clId="Web-{97AB7512-EA58-433C-BBC9-2C3D4E6BEBD6}" dt="2019-01-16T06:13:01.443" v="11" actId="20577"/>
        <pc:sldMkLst>
          <pc:docMk/>
          <pc:sldMk cId="2988977598" sldId="264"/>
        </pc:sldMkLst>
        <pc:spChg chg="mod">
          <ac:chgData name="Yundoe hyun" userId="S::ygsa885@kpu.ac.kr::2f292357-4ab3-4bd8-aeef-6d329eca5285" providerId="AD" clId="Web-{97AB7512-EA58-433C-BBC9-2C3D4E6BEBD6}" dt="2019-01-16T06:11:59.037" v="9" actId="1076"/>
          <ac:spMkLst>
            <pc:docMk/>
            <pc:sldMk cId="2988977598" sldId="264"/>
            <ac:spMk id="21" creationId="{00000000-0000-0000-0000-000000000000}"/>
          </ac:spMkLst>
        </pc:spChg>
        <pc:spChg chg="mod">
          <ac:chgData name="Yundoe hyun" userId="S::ygsa885@kpu.ac.kr::2f292357-4ab3-4bd8-aeef-6d329eca5285" providerId="AD" clId="Web-{97AB7512-EA58-433C-BBC9-2C3D4E6BEBD6}" dt="2019-01-16T06:13:01.443" v="11" actId="20577"/>
          <ac:spMkLst>
            <pc:docMk/>
            <pc:sldMk cId="2988977598" sldId="264"/>
            <ac:spMk id="22" creationId="{00000000-0000-0000-0000-000000000000}"/>
          </ac:spMkLst>
        </pc:spChg>
        <pc:graphicFrameChg chg="add del mod modGraphic">
          <ac:chgData name="Yundoe hyun" userId="S::ygsa885@kpu.ac.kr::2f292357-4ab3-4bd8-aeef-6d329eca5285" providerId="AD" clId="Web-{97AB7512-EA58-433C-BBC9-2C3D4E6BEBD6}" dt="2019-01-16T06:10:23.974" v="1"/>
          <ac:graphicFrameMkLst>
            <pc:docMk/>
            <pc:sldMk cId="2988977598" sldId="264"/>
            <ac:graphicFrameMk id="2" creationId="{8124624E-FE09-413B-8BD1-67A05C9EBA2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진행 상황</a:t>
            </a:r>
            <a:endParaRPr lang="en-US" altLang="ko-KR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진행도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문서화</c:v>
                </c:pt>
                <c:pt idx="1">
                  <c:v>프론트엔드</c:v>
                </c:pt>
                <c:pt idx="2">
                  <c:v>백엔드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0.98</c:v>
                </c:pt>
                <c:pt idx="1">
                  <c:v>0.9</c:v>
                </c:pt>
                <c:pt idx="2">
                  <c:v>0.96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729-4399-AA49-6AD371ED5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7073280"/>
        <c:axId val="127075072"/>
      </c:barChart>
      <c:catAx>
        <c:axId val="127073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075072"/>
        <c:crosses val="autoZero"/>
        <c:auto val="1"/>
        <c:lblAlgn val="ctr"/>
        <c:lblOffset val="100"/>
        <c:noMultiLvlLbl val="0"/>
      </c:catAx>
      <c:valAx>
        <c:axId val="127075072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073280"/>
        <c:crosses val="autoZero"/>
        <c:crossBetween val="between"/>
      </c:valAx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그림 2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개체 틀 21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머리글 갤체 틀 22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바닥글 개체 틀 23"/>
          <p:cNvSpPr txBox="1">
            <a:spLocks noGrp="1"/>
          </p:cNvSpPr>
          <p:nvPr>
            <p:ph type="ftr"/>
          </p:nvPr>
        </p:nvSpPr>
        <p:spPr>
          <a:xfrm>
            <a:off x="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날짜 개체 틀 24"/>
          <p:cNvSpPr txBox="1">
            <a:spLocks noGrp="1"/>
          </p:cNvSpPr>
          <p:nvPr>
            <p:ph type="dt"/>
          </p:nvPr>
        </p:nvSpPr>
        <p:spPr>
          <a:xfrm>
            <a:off x="388493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latin typeface="맑은 고딕" charset="0"/>
                <a:ea typeface="맑은 고딕" charset="0"/>
              </a:rPr>
              <a:t>16/07/2021</a:t>
            </a:fld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슬라이드 번호 개체 틀 25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4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EC2E602-AF99-44C7-9B46-9CD7539168D4}"/>
              </a:ext>
            </a:extLst>
          </p:cNvPr>
          <p:cNvSpPr/>
          <p:nvPr/>
        </p:nvSpPr>
        <p:spPr>
          <a:xfrm>
            <a:off x="210185" y="207010"/>
            <a:ext cx="11771630" cy="644461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605" y="1400810"/>
            <a:ext cx="292036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610" y="6488430"/>
            <a:ext cx="1124839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4476F6-D22C-4E0F-996C-661BF4BCD0F3}"/>
              </a:ext>
            </a:extLst>
          </p:cNvPr>
          <p:cNvSpPr/>
          <p:nvPr/>
        </p:nvSpPr>
        <p:spPr>
          <a:xfrm>
            <a:off x="2548890" y="1644015"/>
            <a:ext cx="7096125" cy="2546350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 strike="noStrike" cap="none" dirty="0">
                <a:latin typeface="+mj-ea"/>
                <a:ea typeface="+mj-ea"/>
              </a:rPr>
              <a:t>팀 프로젝트</a:t>
            </a:r>
            <a:endParaRPr lang="en-US" altLang="ko-KR" sz="4400" b="1" strike="noStrike" cap="none" dirty="0">
              <a:latin typeface="+mj-ea"/>
              <a:ea typeface="+mj-ea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 dirty="0">
                <a:latin typeface="+mj-ea"/>
                <a:ea typeface="+mj-ea"/>
              </a:rPr>
              <a:t>사진관 플랫폼</a:t>
            </a:r>
            <a:endParaRPr lang="ko-KR" altLang="en-US" sz="4400" b="1" strike="noStrike" cap="none" dirty="0"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1165" y="4438650"/>
            <a:ext cx="287083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0" y="1002665"/>
            <a:ext cx="0" cy="1475105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235" y="2698750"/>
            <a:ext cx="0" cy="2308225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26E14A3-E885-43CD-B04F-D6A7DABBC5E6}"/>
              </a:ext>
            </a:extLst>
          </p:cNvPr>
          <p:cNvSpPr/>
          <p:nvPr/>
        </p:nvSpPr>
        <p:spPr>
          <a:xfrm>
            <a:off x="2675890" y="1764665"/>
            <a:ext cx="6840220" cy="230378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5692877" y="5206365"/>
            <a:ext cx="6288937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+mn-ea"/>
              </a:rPr>
              <a:t>2021. 07.14</a:t>
            </a:r>
            <a:endParaRPr lang="ko-KR" altLang="en-US" sz="1800" b="1" strike="noStrike" cap="none" dirty="0">
              <a:latin typeface="+mn-ea"/>
            </a:endParaRPr>
          </a:p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>
              <a:latin typeface="+mn-ea"/>
            </a:endParaRPr>
          </a:p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+mn-ea"/>
              </a:rPr>
              <a:t>B</a:t>
            </a:r>
            <a:r>
              <a:rPr lang="ko-KR" altLang="en-US" b="1" dirty="0">
                <a:latin typeface="+mn-ea"/>
              </a:rPr>
              <a:t>조</a:t>
            </a:r>
            <a:r>
              <a:rPr lang="ko-KR" altLang="en-US" sz="1800" b="1" strike="noStrike" cap="none" dirty="0">
                <a:latin typeface="+mn-ea"/>
              </a:rPr>
              <a:t> </a:t>
            </a:r>
            <a:r>
              <a:rPr lang="en-US" altLang="ko-KR" sz="1800" b="1" strike="noStrike" cap="none" dirty="0">
                <a:latin typeface="+mn-ea"/>
              </a:rPr>
              <a:t>: </a:t>
            </a:r>
            <a:r>
              <a:rPr lang="ko-KR" altLang="en-US" sz="1800" b="1" strike="noStrike" cap="none" dirty="0">
                <a:latin typeface="+mn-ea"/>
              </a:rPr>
              <a:t>주민기</a:t>
            </a:r>
            <a:r>
              <a:rPr lang="en-US" altLang="ko-KR" sz="1800" b="1" strike="noStrike" cap="none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임영훈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윤도현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이동경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이선민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한인우</a:t>
            </a:r>
            <a:endParaRPr lang="ko-KR" altLang="en-US" sz="1800" b="1" strike="noStrike" cap="non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97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0E892A5-BA04-45F2-A5F6-DABDB63B1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0" y="1305009"/>
            <a:ext cx="4286848" cy="161947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895880C-EE57-47EA-A2BB-6B13B199C68C}"/>
              </a:ext>
            </a:extLst>
          </p:cNvPr>
          <p:cNvSpPr/>
          <p:nvPr/>
        </p:nvSpPr>
        <p:spPr>
          <a:xfrm>
            <a:off x="-14606" y="125094"/>
            <a:ext cx="8539174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3600" b="1" dirty="0">
                <a:latin typeface="+mn-ea"/>
              </a:rPr>
              <a:t>Ⅴ. </a:t>
            </a:r>
            <a:r>
              <a:rPr lang="ko-KR" altLang="en-US" sz="3600" b="1" dirty="0">
                <a:latin typeface="+mn-ea"/>
              </a:rPr>
              <a:t>프로젝트</a:t>
            </a:r>
            <a:r>
              <a:rPr lang="en-US" altLang="ko-KR" sz="3600" b="1" dirty="0">
                <a:latin typeface="+mn-ea"/>
              </a:rPr>
              <a:t> </a:t>
            </a:r>
            <a:r>
              <a:rPr lang="ko-KR" altLang="en-US" sz="3600" b="1" dirty="0">
                <a:latin typeface="+mn-ea"/>
              </a:rPr>
              <a:t>세부 사항 </a:t>
            </a:r>
            <a:r>
              <a:rPr lang="en-US" altLang="ko-KR" sz="3600" b="1" dirty="0">
                <a:latin typeface="+mn-ea"/>
              </a:rPr>
              <a:t>– </a:t>
            </a:r>
            <a:r>
              <a:rPr lang="ko-KR" altLang="en-US" sz="3600" b="1" dirty="0">
                <a:latin typeface="+mn-ea"/>
              </a:rPr>
              <a:t>회원가입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C6F63CA-3E40-4757-9717-4BC7BCD34346}"/>
              </a:ext>
            </a:extLst>
          </p:cNvPr>
          <p:cNvSpPr/>
          <p:nvPr/>
        </p:nvSpPr>
        <p:spPr>
          <a:xfrm>
            <a:off x="531575" y="1477668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33FF461-693C-4ECA-9212-8C44B076F82D}"/>
              </a:ext>
            </a:extLst>
          </p:cNvPr>
          <p:cNvSpPr/>
          <p:nvPr/>
        </p:nvSpPr>
        <p:spPr>
          <a:xfrm>
            <a:off x="5493859" y="1487781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3DD5196-1805-4087-8308-DEC91496CC35}"/>
              </a:ext>
            </a:extLst>
          </p:cNvPr>
          <p:cNvSpPr/>
          <p:nvPr/>
        </p:nvSpPr>
        <p:spPr>
          <a:xfrm>
            <a:off x="531575" y="3279181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65B25-A408-43AB-90D2-4A5DE1CC33F5}"/>
              </a:ext>
            </a:extLst>
          </p:cNvPr>
          <p:cNvSpPr/>
          <p:nvPr/>
        </p:nvSpPr>
        <p:spPr>
          <a:xfrm>
            <a:off x="531575" y="5347645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7BCA125-99F4-4B2D-969E-99379BCEBF42}"/>
              </a:ext>
            </a:extLst>
          </p:cNvPr>
          <p:cNvSpPr/>
          <p:nvPr/>
        </p:nvSpPr>
        <p:spPr>
          <a:xfrm>
            <a:off x="5499149" y="3279181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772252F-458B-4432-9CE7-71CA4E001BC9}"/>
              </a:ext>
            </a:extLst>
          </p:cNvPr>
          <p:cNvSpPr/>
          <p:nvPr/>
        </p:nvSpPr>
        <p:spPr>
          <a:xfrm>
            <a:off x="5499149" y="4920762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8056CD-7C72-49C6-B922-C1AE5C440CDE}"/>
              </a:ext>
            </a:extLst>
          </p:cNvPr>
          <p:cNvSpPr txBox="1"/>
          <p:nvPr/>
        </p:nvSpPr>
        <p:spPr>
          <a:xfrm>
            <a:off x="5943449" y="1477668"/>
            <a:ext cx="62078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n-ea"/>
              </a:rPr>
              <a:t>Input </a:t>
            </a:r>
            <a:r>
              <a:rPr lang="ko-KR" altLang="en-US" sz="1800" b="1" dirty="0">
                <a:latin typeface="+mn-ea"/>
              </a:rPr>
              <a:t>태그에 정규표현식을 적용하여 비밀번호 입력 제어 </a:t>
            </a:r>
            <a:endParaRPr lang="en-US" altLang="ko-KR" sz="1800" b="1" dirty="0">
              <a:latin typeface="+mn-ea"/>
            </a:endParaRPr>
          </a:p>
          <a:p>
            <a:endParaRPr lang="en-US" altLang="ko-KR" sz="1800" b="1" dirty="0">
              <a:latin typeface="+mn-ea"/>
            </a:endParaRPr>
          </a:p>
          <a:p>
            <a:r>
              <a:rPr lang="en-US" altLang="ko-KR" sz="1800" b="1" dirty="0">
                <a:latin typeface="+mn-ea"/>
              </a:rPr>
              <a:t>pattern="[a-</a:t>
            </a:r>
            <a:r>
              <a:rPr lang="en-US" altLang="ko-KR" sz="1800" b="1" dirty="0" err="1">
                <a:latin typeface="+mn-ea"/>
              </a:rPr>
              <a:t>zA</a:t>
            </a:r>
            <a:r>
              <a:rPr lang="en-US" altLang="ko-KR" sz="1800" b="1" dirty="0">
                <a:latin typeface="+mn-ea"/>
              </a:rPr>
              <a:t>-</a:t>
            </a:r>
            <a:r>
              <a:rPr lang="en-US" altLang="ko-KR" sz="1800" b="1" dirty="0" err="1">
                <a:latin typeface="+mn-ea"/>
              </a:rPr>
              <a:t>Z0</a:t>
            </a:r>
            <a:r>
              <a:rPr lang="en-US" altLang="ko-KR" sz="1800" b="1" dirty="0">
                <a:latin typeface="+mn-ea"/>
              </a:rPr>
              <a:t>-9!@#$%^&amp;*]{4,12}“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3D79F95-ED9D-4594-A263-1E5548EE58B7}"/>
              </a:ext>
            </a:extLst>
          </p:cNvPr>
          <p:cNvSpPr txBox="1"/>
          <p:nvPr/>
        </p:nvSpPr>
        <p:spPr>
          <a:xfrm>
            <a:off x="5984148" y="3148334"/>
            <a:ext cx="6207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n-ea"/>
              </a:rPr>
              <a:t>Input </a:t>
            </a:r>
            <a:r>
              <a:rPr lang="ko-KR" altLang="en-US" sz="1800" b="1" dirty="0">
                <a:latin typeface="+mn-ea"/>
              </a:rPr>
              <a:t>태그에 </a:t>
            </a:r>
            <a:r>
              <a:rPr lang="en-US" altLang="ko-KR" sz="1800" b="1" dirty="0">
                <a:latin typeface="+mn-ea"/>
              </a:rPr>
              <a:t>date </a:t>
            </a:r>
            <a:r>
              <a:rPr lang="ko-KR" altLang="en-US" sz="1800" b="1" dirty="0">
                <a:latin typeface="+mn-ea"/>
              </a:rPr>
              <a:t>선언하여 브라우저에 달력 출력</a:t>
            </a:r>
            <a:endParaRPr lang="en-US" altLang="ko-KR" sz="1800" b="1" dirty="0">
              <a:latin typeface="+mn-ea"/>
            </a:endParaRPr>
          </a:p>
          <a:p>
            <a:r>
              <a:rPr lang="en-US" altLang="ko-KR" sz="1800" b="1" dirty="0">
                <a:latin typeface="+mn-ea"/>
              </a:rPr>
              <a:t>Input type = date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3680812-7A17-433A-82F1-0108366A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318" y="3159564"/>
            <a:ext cx="2142002" cy="19530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66ED6FC-4AE1-49D9-9C51-FBE9E75B3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183" y="5347645"/>
            <a:ext cx="2979798" cy="1170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CAB2763-9EA0-4E54-8D8E-661BEA332C5B}"/>
              </a:ext>
            </a:extLst>
          </p:cNvPr>
          <p:cNvSpPr txBox="1"/>
          <p:nvPr/>
        </p:nvSpPr>
        <p:spPr>
          <a:xfrm>
            <a:off x="5984148" y="4854994"/>
            <a:ext cx="6207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n-ea"/>
              </a:rPr>
              <a:t>jQuery </a:t>
            </a:r>
            <a:r>
              <a:rPr lang="ko-KR" altLang="en-US" b="1" dirty="0">
                <a:latin typeface="+mn-ea"/>
              </a:rPr>
              <a:t>의 </a:t>
            </a:r>
            <a:r>
              <a:rPr lang="en-US" altLang="ko-KR" b="1" dirty="0">
                <a:latin typeface="+mn-ea"/>
              </a:rPr>
              <a:t>show, hide function</a:t>
            </a:r>
            <a:r>
              <a:rPr lang="ko-KR" altLang="en-US" b="1" dirty="0">
                <a:latin typeface="+mn-ea"/>
              </a:rPr>
              <a:t>을 사용하여 체크 유무에 따라 사업자 정보 입력 창 활성화</a:t>
            </a:r>
            <a:endParaRPr lang="en-US" altLang="ko-KR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194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2159" y="3342954"/>
            <a:ext cx="1112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Post </a:t>
            </a:r>
            <a:r>
              <a:rPr lang="ko-KR" altLang="en-US" b="1" dirty="0"/>
              <a:t>방식으로 </a:t>
            </a:r>
            <a:r>
              <a:rPr lang="en-US" altLang="ko-KR" b="1" dirty="0"/>
              <a:t>controller</a:t>
            </a:r>
            <a:r>
              <a:rPr lang="ko-KR" altLang="en-US" b="1" dirty="0"/>
              <a:t>로 데이터 전달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input type="submit"</a:t>
            </a:r>
          </a:p>
          <a:p>
            <a:r>
              <a:rPr lang="en-US" altLang="ko-KR" b="1" dirty="0"/>
              <a:t>form method=</a:t>
            </a:r>
            <a:r>
              <a:rPr lang="en-US" altLang="ko-KR" b="1" i="1" dirty="0"/>
              <a:t>"post"</a:t>
            </a:r>
          </a:p>
          <a:p>
            <a:r>
              <a:rPr lang="en-US" altLang="ko-KR" b="1" dirty="0"/>
              <a:t>action=</a:t>
            </a:r>
            <a:r>
              <a:rPr lang="en-US" altLang="ko-KR" b="1" i="1" dirty="0"/>
              <a:t>"${</a:t>
            </a:r>
            <a:r>
              <a:rPr lang="en-US" altLang="ko-KR" b="1" i="1" dirty="0" err="1"/>
              <a:t>pageContext.request.contextPath</a:t>
            </a:r>
            <a:r>
              <a:rPr lang="en-US" altLang="ko-KR" b="1" i="1" dirty="0"/>
              <a:t> }/memberUpdate.do"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02159" y="1872534"/>
            <a:ext cx="685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 </a:t>
            </a:r>
            <a:r>
              <a:rPr lang="ko-KR" altLang="en-US" b="1" dirty="0"/>
              <a:t>태그에 </a:t>
            </a:r>
            <a:r>
              <a:rPr lang="en-US" altLang="ko-KR" b="1" dirty="0"/>
              <a:t>＂</a:t>
            </a:r>
            <a:r>
              <a:rPr lang="en-US" altLang="ko-KR" b="1" dirty="0" err="1"/>
              <a:t>readonly</a:t>
            </a:r>
            <a:r>
              <a:rPr lang="en-US" altLang="ko-KR" b="1" dirty="0"/>
              <a:t>“ </a:t>
            </a:r>
            <a:r>
              <a:rPr lang="ko-KR" altLang="en-US" b="1" dirty="0"/>
              <a:t>를 넣어 읽기 전용으로 표시</a:t>
            </a:r>
            <a:endParaRPr lang="en-US" altLang="ko-KR" b="1" dirty="0"/>
          </a:p>
          <a:p>
            <a:r>
              <a:rPr lang="en-US" altLang="ko-KR" b="1" dirty="0"/>
              <a:t>value= </a:t>
            </a:r>
            <a:r>
              <a:rPr lang="ko-KR" altLang="en-US" b="1" dirty="0"/>
              <a:t>세션에 담긴 회원의 이름</a:t>
            </a:r>
            <a:r>
              <a:rPr lang="en-US" altLang="ko-KR" b="1" dirty="0"/>
              <a:t>, </a:t>
            </a:r>
            <a:r>
              <a:rPr lang="ko-KR" altLang="en-US" b="1" dirty="0"/>
              <a:t>아이디를 가져옵니다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CBE379-D2D3-4C96-88BF-1E92F6EF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12" y="1338055"/>
            <a:ext cx="3313565" cy="400979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D7BCA03-B70F-405D-A0F4-B6253835316D}"/>
              </a:ext>
            </a:extLst>
          </p:cNvPr>
          <p:cNvSpPr/>
          <p:nvPr/>
        </p:nvSpPr>
        <p:spPr>
          <a:xfrm>
            <a:off x="-14606" y="125094"/>
            <a:ext cx="8539174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3600" b="1" dirty="0">
                <a:latin typeface="+mn-ea"/>
              </a:rPr>
              <a:t>Ⅴ. </a:t>
            </a:r>
            <a:r>
              <a:rPr lang="ko-KR" altLang="en-US" sz="3600" b="1" dirty="0">
                <a:latin typeface="+mn-ea"/>
              </a:rPr>
              <a:t>프로젝트</a:t>
            </a:r>
            <a:r>
              <a:rPr lang="en-US" altLang="ko-KR" sz="3600" b="1" dirty="0">
                <a:latin typeface="+mn-ea"/>
              </a:rPr>
              <a:t> </a:t>
            </a:r>
            <a:r>
              <a:rPr lang="ko-KR" altLang="en-US" sz="3600" b="1" dirty="0">
                <a:latin typeface="+mn-ea"/>
              </a:rPr>
              <a:t>세부 사항 </a:t>
            </a:r>
            <a:r>
              <a:rPr lang="en-US" altLang="ko-KR" sz="3600" b="1" dirty="0">
                <a:latin typeface="+mn-ea"/>
              </a:rPr>
              <a:t>– </a:t>
            </a:r>
            <a:r>
              <a:rPr lang="ko-KR" altLang="en-US" sz="3600" b="1" dirty="0">
                <a:latin typeface="+mn-ea"/>
              </a:rPr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423356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97D40CF-6A5C-4ECA-9ECD-3495FB0E0A21}"/>
              </a:ext>
            </a:extLst>
          </p:cNvPr>
          <p:cNvSpPr/>
          <p:nvPr/>
        </p:nvSpPr>
        <p:spPr>
          <a:xfrm>
            <a:off x="-14606" y="125094"/>
            <a:ext cx="8539174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3600" b="1" dirty="0">
                <a:latin typeface="+mn-ea"/>
              </a:rPr>
              <a:t>Ⅴ. </a:t>
            </a:r>
            <a:r>
              <a:rPr lang="ko-KR" altLang="en-US" sz="3600" b="1" dirty="0">
                <a:latin typeface="+mn-ea"/>
              </a:rPr>
              <a:t>프로젝트</a:t>
            </a:r>
            <a:r>
              <a:rPr lang="en-US" altLang="ko-KR" sz="3600" b="1" dirty="0">
                <a:latin typeface="+mn-ea"/>
              </a:rPr>
              <a:t> </a:t>
            </a:r>
            <a:r>
              <a:rPr lang="ko-KR" altLang="en-US" sz="3600" b="1" dirty="0">
                <a:latin typeface="+mn-ea"/>
              </a:rPr>
              <a:t>세부 사항 </a:t>
            </a:r>
            <a:r>
              <a:rPr lang="en-US" altLang="ko-KR" sz="3600" b="1" dirty="0">
                <a:latin typeface="+mn-ea"/>
              </a:rPr>
              <a:t>– Header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ED20EF3-27BA-4844-8281-CBDD13332F38}"/>
              </a:ext>
            </a:extLst>
          </p:cNvPr>
          <p:cNvSpPr txBox="1"/>
          <p:nvPr/>
        </p:nvSpPr>
        <p:spPr>
          <a:xfrm>
            <a:off x="410196" y="1557090"/>
            <a:ext cx="479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세션</a:t>
            </a:r>
            <a:r>
              <a:rPr lang="en-US" altLang="ko-KR" dirty="0"/>
              <a:t>) </a:t>
            </a:r>
            <a:r>
              <a:rPr lang="ko-KR" altLang="en-US" dirty="0"/>
              <a:t>여부에 따라 헤더 요소 변경</a:t>
            </a:r>
            <a:endParaRPr lang="en-US" altLang="ko-KR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xmlns="" id="{B2FB4518-D50E-4B44-BB64-7564FB93A5B2}"/>
              </a:ext>
            </a:extLst>
          </p:cNvPr>
          <p:cNvSpPr/>
          <p:nvPr/>
        </p:nvSpPr>
        <p:spPr>
          <a:xfrm rot="2700000">
            <a:off x="4859939" y="2663557"/>
            <a:ext cx="424873" cy="175422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42FD62-93ED-4ABF-AD87-00515A5B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75" y="4426376"/>
            <a:ext cx="4936838" cy="4448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95F61D2-9B12-4B67-9521-3987B52A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240" y="2025654"/>
            <a:ext cx="7306695" cy="666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57894B4-EBCF-4295-831C-9DC05768E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4" y="4430629"/>
            <a:ext cx="6574847" cy="440618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xmlns="" id="{BF9F85BC-0B5B-48ED-9FC9-0258ED9DDCC6}"/>
              </a:ext>
            </a:extLst>
          </p:cNvPr>
          <p:cNvSpPr/>
          <p:nvPr/>
        </p:nvSpPr>
        <p:spPr>
          <a:xfrm rot="18900000">
            <a:off x="7541702" y="2663558"/>
            <a:ext cx="424873" cy="175422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90A597-AC5F-46C3-9C6D-3CDFBECFA19E}"/>
              </a:ext>
            </a:extLst>
          </p:cNvPr>
          <p:cNvSpPr txBox="1"/>
          <p:nvPr/>
        </p:nvSpPr>
        <p:spPr>
          <a:xfrm>
            <a:off x="2010787" y="5042815"/>
            <a:ext cx="2743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기업 고객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사진관 등록 활성화</a:t>
            </a:r>
            <a:endParaRPr lang="en-US" altLang="ko-KR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28E2557-DFCB-4C2C-81A4-D94D3F652572}"/>
              </a:ext>
            </a:extLst>
          </p:cNvPr>
          <p:cNvSpPr txBox="1"/>
          <p:nvPr/>
        </p:nvSpPr>
        <p:spPr>
          <a:xfrm>
            <a:off x="8145864" y="5042815"/>
            <a:ext cx="292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개인 고객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사진관 등록 비활성화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96799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A9DCD2F-E9D9-4441-AEA6-0DD1EBDA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06" y="982467"/>
            <a:ext cx="5950382" cy="3294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A6102F1-C5E5-437C-88F3-6FE78712E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0" y="4276737"/>
            <a:ext cx="5471152" cy="2456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9FFEEE-5973-490D-8118-48569F235BA0}"/>
              </a:ext>
            </a:extLst>
          </p:cNvPr>
          <p:cNvSpPr txBox="1"/>
          <p:nvPr/>
        </p:nvSpPr>
        <p:spPr>
          <a:xfrm>
            <a:off x="6563726" y="1618143"/>
            <a:ext cx="55359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각각의 입력창을 통해 입력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단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상품이름은 한 개만 입력해도 됨</a:t>
            </a:r>
            <a:r>
              <a:rPr lang="en-US" altLang="ko-KR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이미지 파일 업로드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sz="1800" dirty="0">
                <a:latin typeface="+mn-ea"/>
              </a:rPr>
              <a:t>input type=</a:t>
            </a:r>
            <a:r>
              <a:rPr lang="en-US" altLang="ko-KR" sz="1800" i="1" dirty="0">
                <a:latin typeface="+mn-ea"/>
              </a:rPr>
              <a:t>"file“ </a:t>
            </a:r>
            <a:r>
              <a:rPr lang="ko-KR" altLang="en-US" i="1" dirty="0">
                <a:latin typeface="+mn-ea"/>
              </a:rPr>
              <a:t>통하여 </a:t>
            </a:r>
            <a:r>
              <a:rPr lang="en-US" altLang="ko-KR" i="1" dirty="0">
                <a:latin typeface="+mn-ea"/>
              </a:rPr>
              <a:t>“</a:t>
            </a:r>
            <a:r>
              <a:rPr lang="en-US" altLang="ko-KR" sz="1800" dirty="0" err="1">
                <a:latin typeface="+mn-ea"/>
              </a:rPr>
              <a:t>uploadimg</a:t>
            </a:r>
            <a:r>
              <a:rPr lang="en-US" altLang="ko-KR" sz="1800" dirty="0">
                <a:latin typeface="+mn-ea"/>
              </a:rPr>
              <a:t>” </a:t>
            </a:r>
            <a:r>
              <a:rPr lang="ko-KR" altLang="en-US" sz="1800" dirty="0">
                <a:latin typeface="+mn-ea"/>
              </a:rPr>
              <a:t>업로드</a:t>
            </a:r>
            <a:endParaRPr lang="en-US" altLang="ko-KR" sz="18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등록하기 클릭 시</a:t>
            </a:r>
            <a:r>
              <a:rPr lang="en-US" altLang="ko-KR" dirty="0">
                <a:latin typeface="+mn-ea"/>
              </a:rPr>
              <a:t>:</a:t>
            </a:r>
            <a:br>
              <a:rPr lang="en-US" altLang="ko-KR" dirty="0">
                <a:latin typeface="+mn-ea"/>
              </a:rPr>
            </a:br>
            <a:r>
              <a:rPr lang="en-US" altLang="ko-KR" sz="1800" dirty="0">
                <a:latin typeface="+mn-ea"/>
              </a:rPr>
              <a:t>input type=</a:t>
            </a:r>
            <a:r>
              <a:rPr lang="en-US" altLang="ko-KR" sz="1800" i="1" dirty="0">
                <a:latin typeface="+mn-ea"/>
              </a:rPr>
              <a:t>"submit“</a:t>
            </a:r>
            <a:br>
              <a:rPr lang="en-US" altLang="ko-KR" sz="1800" i="1" dirty="0">
                <a:latin typeface="+mn-ea"/>
              </a:rPr>
            </a:br>
            <a:r>
              <a:rPr lang="ko-KR" altLang="en-US" i="1" dirty="0">
                <a:latin typeface="+mn-ea"/>
              </a:rPr>
              <a:t>등록 완료 알림 창으로 확인</a:t>
            </a:r>
            <a:r>
              <a:rPr lang="en-US" altLang="ko-KR" i="1" dirty="0">
                <a:latin typeface="+mn-ea"/>
              </a:rPr>
              <a:t/>
            </a:r>
            <a:br>
              <a:rPr lang="en-US" altLang="ko-KR" i="1" dirty="0">
                <a:latin typeface="+mn-ea"/>
              </a:rPr>
            </a:br>
            <a:r>
              <a:rPr lang="en-US" altLang="ko-KR" sz="1800" dirty="0" err="1">
                <a:latin typeface="+mn-ea"/>
              </a:rPr>
              <a:t>history.go</a:t>
            </a:r>
            <a:r>
              <a:rPr lang="en-US" altLang="ko-KR" sz="1800" dirty="0">
                <a:latin typeface="+mn-ea"/>
              </a:rPr>
              <a:t>(-2) </a:t>
            </a:r>
            <a:r>
              <a:rPr lang="ko-KR" altLang="en-US" sz="1800" dirty="0">
                <a:latin typeface="+mn-ea"/>
              </a:rPr>
              <a:t>을 사용하여 페이지 이동 </a:t>
            </a:r>
            <a:endParaRPr lang="en-US" altLang="ko-KR" sz="1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취소하기 클릭 시 </a:t>
            </a:r>
            <a:r>
              <a:rPr lang="en-US" altLang="ko-KR" dirty="0">
                <a:latin typeface="+mn-ea"/>
              </a:rPr>
              <a:t>:</a:t>
            </a:r>
            <a:br>
              <a:rPr lang="en-US" altLang="ko-KR" dirty="0">
                <a:latin typeface="+mn-ea"/>
              </a:rPr>
            </a:br>
            <a:r>
              <a:rPr lang="en-US" altLang="ko-KR" sz="1800" dirty="0">
                <a:latin typeface="+mn-ea"/>
              </a:rPr>
              <a:t>input type=</a:t>
            </a:r>
            <a:r>
              <a:rPr lang="en-US" altLang="ko-KR" sz="1800" i="1" dirty="0">
                <a:latin typeface="+mn-ea"/>
              </a:rPr>
              <a:t>"submit“</a:t>
            </a:r>
            <a:br>
              <a:rPr lang="en-US" altLang="ko-KR" sz="1800" i="1" dirty="0">
                <a:latin typeface="+mn-ea"/>
              </a:rPr>
            </a:br>
            <a:r>
              <a:rPr lang="ko-KR" altLang="en-US" i="1" dirty="0">
                <a:latin typeface="+mn-ea"/>
              </a:rPr>
              <a:t>등록 실패 알림 창으로 확인 </a:t>
            </a:r>
            <a:r>
              <a:rPr lang="en-US" altLang="ko-KR" i="1" dirty="0">
                <a:latin typeface="+mn-ea"/>
              </a:rPr>
              <a:t/>
            </a:r>
            <a:br>
              <a:rPr lang="en-US" altLang="ko-KR" i="1" dirty="0">
                <a:latin typeface="+mn-ea"/>
              </a:rPr>
            </a:br>
            <a:r>
              <a:rPr lang="en-US" altLang="ko-KR" sz="1800" dirty="0" err="1">
                <a:latin typeface="+mn-ea"/>
              </a:rPr>
              <a:t>history.go</a:t>
            </a:r>
            <a:r>
              <a:rPr lang="en-US" altLang="ko-KR" sz="1800" dirty="0">
                <a:latin typeface="+mn-ea"/>
              </a:rPr>
              <a:t>(-1) </a:t>
            </a:r>
            <a:r>
              <a:rPr lang="ko-KR" altLang="en-US" sz="1800" dirty="0">
                <a:latin typeface="+mn-ea"/>
              </a:rPr>
              <a:t>을 사용하여 페이지 이동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35E3CD5-02B7-40E9-97EE-2947F8722C4C}"/>
              </a:ext>
            </a:extLst>
          </p:cNvPr>
          <p:cNvSpPr/>
          <p:nvPr/>
        </p:nvSpPr>
        <p:spPr>
          <a:xfrm>
            <a:off x="-14606" y="125094"/>
            <a:ext cx="8539174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3600" b="1" dirty="0">
                <a:latin typeface="+mn-ea"/>
              </a:rPr>
              <a:t>Ⅴ. </a:t>
            </a:r>
            <a:r>
              <a:rPr lang="ko-KR" altLang="en-US" sz="3600" b="1" dirty="0">
                <a:latin typeface="+mn-ea"/>
              </a:rPr>
              <a:t>프로젝트</a:t>
            </a:r>
            <a:r>
              <a:rPr lang="en-US" altLang="ko-KR" sz="3600" b="1" dirty="0">
                <a:latin typeface="+mn-ea"/>
              </a:rPr>
              <a:t> </a:t>
            </a:r>
            <a:r>
              <a:rPr lang="ko-KR" altLang="en-US" sz="3600" b="1" dirty="0">
                <a:latin typeface="+mn-ea"/>
              </a:rPr>
              <a:t>세부 사항 </a:t>
            </a:r>
            <a:r>
              <a:rPr lang="en-US" altLang="ko-KR" sz="3600" b="1" dirty="0">
                <a:latin typeface="+mn-ea"/>
              </a:rPr>
              <a:t>– </a:t>
            </a:r>
            <a:r>
              <a:rPr lang="ko-KR" altLang="en-US" sz="3600" b="1" dirty="0">
                <a:latin typeface="+mn-ea"/>
              </a:rPr>
              <a:t>사진관 등록</a:t>
            </a:r>
          </a:p>
        </p:txBody>
      </p:sp>
    </p:spTree>
    <p:extLst>
      <p:ext uri="{BB962C8B-B14F-4D97-AF65-F5344CB8AC3E}">
        <p14:creationId xmlns:p14="http://schemas.microsoft.com/office/powerpoint/2010/main" val="115182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CFDBB93-85D3-42CB-B851-F3214DEC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7" y="817879"/>
            <a:ext cx="11504645" cy="2945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D41AC3-9933-43F4-BB81-10623B0BB214}"/>
              </a:ext>
            </a:extLst>
          </p:cNvPr>
          <p:cNvSpPr txBox="1"/>
          <p:nvPr/>
        </p:nvSpPr>
        <p:spPr>
          <a:xfrm>
            <a:off x="970384" y="4142427"/>
            <a:ext cx="9750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지역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가격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평점을 선택 후 클릭 시 </a:t>
            </a:r>
            <a:r>
              <a:rPr lang="en-US" altLang="ko-KR" sz="1800" dirty="0" err="1">
                <a:latin typeface="+mn-ea"/>
              </a:rPr>
              <a:t>search_act.jsp</a:t>
            </a:r>
            <a:r>
              <a:rPr lang="en-US" altLang="ko-KR" sz="1800" i="1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선택된 데이터를 전달</a:t>
            </a:r>
            <a:endParaRPr lang="en-US" altLang="ko-KR" sz="1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선택 조건에 일치하는 사진관 리스트 출력 </a:t>
            </a:r>
            <a:r>
              <a:rPr lang="en-US" altLang="ko-KR" sz="1800" dirty="0">
                <a:latin typeface="+mj-ea"/>
                <a:ea typeface="+mj-ea"/>
              </a:rPr>
              <a:t>(5</a:t>
            </a:r>
            <a:r>
              <a:rPr lang="ko-KR" altLang="en-US" sz="1800" dirty="0">
                <a:latin typeface="+mj-ea"/>
                <a:ea typeface="+mj-ea"/>
              </a:rPr>
              <a:t>개 </a:t>
            </a:r>
            <a:r>
              <a:rPr lang="ko-KR" altLang="en-US" dirty="0">
                <a:latin typeface="+mj-ea"/>
                <a:ea typeface="+mj-ea"/>
              </a:rPr>
              <a:t>제한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j-ea"/>
                <a:ea typeface="+mj-ea"/>
              </a:rPr>
              <a:t>사진관 선택 시 사진관 사업자 번호를 </a:t>
            </a:r>
            <a:r>
              <a:rPr lang="en-US" altLang="ko-KR" dirty="0" err="1">
                <a:latin typeface="+mj-ea"/>
                <a:ea typeface="+mj-ea"/>
              </a:rPr>
              <a:t>QueryString</a:t>
            </a:r>
            <a:r>
              <a:rPr lang="ko-KR" altLang="en-US" sz="1800" dirty="0">
                <a:latin typeface="+mj-ea"/>
                <a:ea typeface="+mj-ea"/>
              </a:rPr>
              <a:t>으로 전달</a:t>
            </a:r>
            <a:r>
              <a:rPr lang="en-US" altLang="ko-KR" sz="1800" dirty="0">
                <a:latin typeface="+mj-ea"/>
                <a:ea typeface="+mj-ea"/>
              </a:rPr>
              <a:t/>
            </a:r>
            <a:br>
              <a:rPr lang="en-US" altLang="ko-KR" sz="1800" dirty="0">
                <a:latin typeface="+mj-ea"/>
                <a:ea typeface="+mj-ea"/>
              </a:rPr>
            </a:br>
            <a:r>
              <a:rPr lang="en-US" altLang="ko-KR" sz="1800" dirty="0">
                <a:latin typeface="+mj-ea"/>
                <a:ea typeface="+mj-ea"/>
              </a:rPr>
              <a:t/>
            </a:r>
            <a:br>
              <a:rPr lang="en-US" altLang="ko-KR" sz="1800" dirty="0">
                <a:latin typeface="+mj-ea"/>
                <a:ea typeface="+mj-ea"/>
              </a:rPr>
            </a:br>
            <a:endParaRPr lang="en-US" altLang="ko-KR" sz="18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65D3FA2-1BEF-4F95-B282-C06C0C20921E}"/>
              </a:ext>
            </a:extLst>
          </p:cNvPr>
          <p:cNvSpPr/>
          <p:nvPr/>
        </p:nvSpPr>
        <p:spPr>
          <a:xfrm>
            <a:off x="-14606" y="125094"/>
            <a:ext cx="8539174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3600" b="1" dirty="0">
                <a:latin typeface="+mn-ea"/>
              </a:rPr>
              <a:t>Ⅴ. </a:t>
            </a:r>
            <a:r>
              <a:rPr lang="ko-KR" altLang="en-US" sz="3600" b="1" dirty="0">
                <a:latin typeface="+mn-ea"/>
              </a:rPr>
              <a:t>프로젝트</a:t>
            </a:r>
            <a:r>
              <a:rPr lang="en-US" altLang="ko-KR" sz="3600" b="1" dirty="0">
                <a:latin typeface="+mn-ea"/>
              </a:rPr>
              <a:t> </a:t>
            </a:r>
            <a:r>
              <a:rPr lang="ko-KR" altLang="en-US" sz="3600" b="1" dirty="0">
                <a:latin typeface="+mn-ea"/>
              </a:rPr>
              <a:t>세부 사항 </a:t>
            </a:r>
            <a:r>
              <a:rPr lang="en-US" altLang="ko-KR" sz="3600" b="1" dirty="0">
                <a:latin typeface="+mn-ea"/>
              </a:rPr>
              <a:t>– </a:t>
            </a:r>
            <a:r>
              <a:rPr lang="ko-KR" altLang="en-US" sz="3600" b="1" dirty="0">
                <a:latin typeface="+mn-ea"/>
              </a:rPr>
              <a:t>사진관 검색</a:t>
            </a:r>
          </a:p>
        </p:txBody>
      </p:sp>
    </p:spTree>
    <p:extLst>
      <p:ext uri="{BB962C8B-B14F-4D97-AF65-F5344CB8AC3E}">
        <p14:creationId xmlns:p14="http://schemas.microsoft.com/office/powerpoint/2010/main" val="52406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F629F5C-B049-49DB-8B5A-E0C0F614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1770781"/>
            <a:ext cx="7084541" cy="4863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E6C276-8DCD-430C-AAC4-C905AB0B5815}"/>
              </a:ext>
            </a:extLst>
          </p:cNvPr>
          <p:cNvSpPr txBox="1"/>
          <p:nvPr/>
        </p:nvSpPr>
        <p:spPr>
          <a:xfrm>
            <a:off x="7521146" y="1969501"/>
            <a:ext cx="385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젤위화면에 사진관 이름 </a:t>
            </a:r>
            <a:r>
              <a:rPr lang="en-US" altLang="ko-KR" dirty="0"/>
              <a:t>, </a:t>
            </a:r>
            <a:r>
              <a:rPr lang="ko-KR" altLang="en-US" dirty="0"/>
              <a:t>주소 </a:t>
            </a:r>
            <a:r>
              <a:rPr lang="en-US" altLang="ko-KR" dirty="0"/>
              <a:t>, </a:t>
            </a:r>
            <a:r>
              <a:rPr lang="ko-KR" altLang="en-US" dirty="0"/>
              <a:t>전화번호가 들어간다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BB8F99C-7F41-40E8-9241-9ED625E45556}"/>
              </a:ext>
            </a:extLst>
          </p:cNvPr>
          <p:cNvSpPr txBox="1"/>
          <p:nvPr/>
        </p:nvSpPr>
        <p:spPr>
          <a:xfrm>
            <a:off x="7430530" y="3275635"/>
            <a:ext cx="385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등록페이지에서 사진관 대표사진과 가격 등 을 올릴수있고 사진관 소개글 을 올릴수 있다</a:t>
            </a:r>
            <a:r>
              <a:rPr lang="en-US" altLang="ko-KR" dirty="0"/>
              <a:t>. </a:t>
            </a:r>
            <a:r>
              <a:rPr lang="ko-KR" altLang="en-US" dirty="0"/>
              <a:t>올리면 </a:t>
            </a:r>
            <a:r>
              <a:rPr lang="en-US" altLang="ko-KR" dirty="0"/>
              <a:t>DB</a:t>
            </a:r>
            <a:r>
              <a:rPr lang="ko-KR" altLang="en-US" dirty="0"/>
              <a:t>로 연동되서 사진관 상세페이지에 올라가게된다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D8C0FE-667D-4CCF-948A-164C03F19255}"/>
              </a:ext>
            </a:extLst>
          </p:cNvPr>
          <p:cNvSpPr txBox="1"/>
          <p:nvPr/>
        </p:nvSpPr>
        <p:spPr>
          <a:xfrm>
            <a:off x="7430530" y="5089600"/>
            <a:ext cx="385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예약하기 </a:t>
            </a:r>
            <a:r>
              <a:rPr lang="en-US" altLang="ko-KR" dirty="0"/>
              <a:t>, </a:t>
            </a:r>
            <a:r>
              <a:rPr lang="ko-KR" altLang="en-US" dirty="0"/>
              <a:t>장바구니 버튼을 통해 다음페이지로 넘어 갈수 있게 구현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27D66E5-876E-4233-840D-254C0E88A953}"/>
              </a:ext>
            </a:extLst>
          </p:cNvPr>
          <p:cNvSpPr/>
          <p:nvPr/>
        </p:nvSpPr>
        <p:spPr>
          <a:xfrm>
            <a:off x="-14606" y="125094"/>
            <a:ext cx="8539174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3600" b="1" dirty="0">
                <a:latin typeface="+mn-ea"/>
              </a:rPr>
              <a:t>Ⅴ. </a:t>
            </a:r>
            <a:r>
              <a:rPr lang="ko-KR" altLang="en-US" sz="3600" b="1" dirty="0">
                <a:latin typeface="+mn-ea"/>
              </a:rPr>
              <a:t>프로젝트</a:t>
            </a:r>
            <a:r>
              <a:rPr lang="en-US" altLang="ko-KR" sz="3600" b="1" dirty="0">
                <a:latin typeface="+mn-ea"/>
              </a:rPr>
              <a:t> </a:t>
            </a:r>
            <a:r>
              <a:rPr lang="ko-KR" altLang="en-US" sz="3600" b="1" dirty="0">
                <a:latin typeface="+mn-ea"/>
              </a:rPr>
              <a:t>세부 사항 </a:t>
            </a:r>
            <a:r>
              <a:rPr lang="en-US" altLang="ko-KR" sz="3600" b="1" dirty="0">
                <a:latin typeface="+mn-ea"/>
              </a:rPr>
              <a:t>– </a:t>
            </a:r>
            <a:r>
              <a:rPr lang="ko-KR" altLang="en-US" sz="3600" b="1" dirty="0">
                <a:latin typeface="+mn-ea"/>
              </a:rPr>
              <a:t>사진관 상세</a:t>
            </a:r>
          </a:p>
        </p:txBody>
      </p:sp>
    </p:spTree>
    <p:extLst>
      <p:ext uri="{BB962C8B-B14F-4D97-AF65-F5344CB8AC3E}">
        <p14:creationId xmlns:p14="http://schemas.microsoft.com/office/powerpoint/2010/main" val="3769577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652280-3139-4E03-9F21-58E8ECD6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상세페이지 </a:t>
            </a:r>
            <a:r>
              <a:rPr lang="en-US" altLang="ko-KR" dirty="0"/>
              <a:t>CSS code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0B078E-9B65-4ED5-91BD-DA25C3BB5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45" y="1690688"/>
            <a:ext cx="2260502" cy="4716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B7CD70F-67F2-41AA-AB0B-FA26A2CCF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01" y="1690688"/>
            <a:ext cx="2019589" cy="4716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B3FB665-52DD-4267-BD7F-04C95095B95C}"/>
              </a:ext>
            </a:extLst>
          </p:cNvPr>
          <p:cNvSpPr txBox="1"/>
          <p:nvPr/>
        </p:nvSpPr>
        <p:spPr>
          <a:xfrm>
            <a:off x="6030097" y="2802460"/>
            <a:ext cx="5561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#TOP :</a:t>
            </a:r>
            <a:r>
              <a:rPr lang="ko-KR" altLang="en-US" dirty="0"/>
              <a:t> 사진관 젤 위에 사진관이름 </a:t>
            </a:r>
            <a:r>
              <a:rPr lang="en-US" altLang="ko-KR" dirty="0"/>
              <a:t>, </a:t>
            </a:r>
            <a:r>
              <a:rPr lang="ko-KR" altLang="en-US" dirty="0"/>
              <a:t>주소 전화번호 가 뜨는 객체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#click : </a:t>
            </a:r>
            <a:r>
              <a:rPr lang="ko-KR" altLang="en-US" dirty="0"/>
              <a:t>예약하기 </a:t>
            </a:r>
            <a:r>
              <a:rPr lang="en-US" altLang="ko-KR" dirty="0"/>
              <a:t>, </a:t>
            </a:r>
            <a:r>
              <a:rPr lang="ko-KR" altLang="en-US" dirty="0"/>
              <a:t>장바구니 버튼을 구현하는 객체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#text :</a:t>
            </a:r>
            <a:r>
              <a:rPr lang="ko-KR" altLang="en-US" dirty="0"/>
              <a:t> 소개 글을 구현하는 객체 </a:t>
            </a:r>
          </a:p>
        </p:txBody>
      </p:sp>
    </p:spTree>
    <p:extLst>
      <p:ext uri="{BB962C8B-B14F-4D97-AF65-F5344CB8AC3E}">
        <p14:creationId xmlns:p14="http://schemas.microsoft.com/office/powerpoint/2010/main" val="130893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B7CA9D-194D-437E-AC9C-5F8DA58F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상세페이지 </a:t>
            </a:r>
            <a:r>
              <a:rPr lang="en-US" altLang="ko-KR" dirty="0"/>
              <a:t>HTML code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0992D47-D0E4-4EF1-92E1-580A8A9B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84" y="1690688"/>
            <a:ext cx="3945151" cy="383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3C28EE-BCAE-4958-A565-69C4261F0F98}"/>
              </a:ext>
            </a:extLst>
          </p:cNvPr>
          <p:cNvSpPr txBox="1"/>
          <p:nvPr/>
        </p:nvSpPr>
        <p:spPr>
          <a:xfrm>
            <a:off x="1435788" y="587838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랑연동후 변수값을 준 </a:t>
            </a:r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6C8A524-77F8-4D2D-9DF5-CCB4248B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305" y="1628455"/>
            <a:ext cx="3198554" cy="3881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A27FC60-203A-43B8-BCF8-BA76CEA59642}"/>
              </a:ext>
            </a:extLst>
          </p:cNvPr>
          <p:cNvSpPr txBox="1"/>
          <p:nvPr/>
        </p:nvSpPr>
        <p:spPr>
          <a:xfrm>
            <a:off x="6096000" y="5878385"/>
            <a:ext cx="50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저장된 변수명으로 불러와서 값을 출력</a:t>
            </a:r>
          </a:p>
        </p:txBody>
      </p:sp>
    </p:spTree>
    <p:extLst>
      <p:ext uri="{BB962C8B-B14F-4D97-AF65-F5344CB8AC3E}">
        <p14:creationId xmlns:p14="http://schemas.microsoft.com/office/powerpoint/2010/main" val="71684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0369"/>
            <a:ext cx="6151403" cy="603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27D66E5-876E-4233-840D-254C0E88A953}"/>
              </a:ext>
            </a:extLst>
          </p:cNvPr>
          <p:cNvSpPr/>
          <p:nvPr/>
        </p:nvSpPr>
        <p:spPr>
          <a:xfrm>
            <a:off x="-14606" y="125094"/>
            <a:ext cx="8539174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3600" b="1" dirty="0">
                <a:latin typeface="+mn-ea"/>
              </a:rPr>
              <a:t>Ⅴ. </a:t>
            </a:r>
            <a:r>
              <a:rPr lang="ko-KR" altLang="en-US" sz="3600" b="1" dirty="0">
                <a:latin typeface="+mn-ea"/>
              </a:rPr>
              <a:t>프로젝트</a:t>
            </a:r>
            <a:r>
              <a:rPr lang="en-US" altLang="ko-KR" sz="3600" b="1" dirty="0">
                <a:latin typeface="+mn-ea"/>
              </a:rPr>
              <a:t> </a:t>
            </a:r>
            <a:r>
              <a:rPr lang="ko-KR" altLang="en-US" sz="3600" b="1" dirty="0">
                <a:latin typeface="+mn-ea"/>
              </a:rPr>
              <a:t>세부 사항 </a:t>
            </a:r>
            <a:r>
              <a:rPr lang="en-US" altLang="ko-KR" sz="3600" b="1" dirty="0">
                <a:latin typeface="+mn-ea"/>
              </a:rPr>
              <a:t>– </a:t>
            </a:r>
            <a:r>
              <a:rPr lang="ko-KR" altLang="en-US" sz="3600" b="1" dirty="0">
                <a:latin typeface="+mn-ea"/>
              </a:rPr>
              <a:t>사진관 </a:t>
            </a:r>
            <a:r>
              <a:rPr lang="ko-KR" altLang="en-US" sz="3600" b="1" dirty="0" smtClean="0">
                <a:latin typeface="+mn-ea"/>
              </a:rPr>
              <a:t>예</a:t>
            </a:r>
            <a:r>
              <a:rPr lang="ko-KR" altLang="en-US" sz="3600" b="1" dirty="0">
                <a:latin typeface="+mn-ea"/>
              </a:rPr>
              <a:t>약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C6F63CA-3E40-4757-9717-4BC7BCD34346}"/>
              </a:ext>
            </a:extLst>
          </p:cNvPr>
          <p:cNvSpPr/>
          <p:nvPr/>
        </p:nvSpPr>
        <p:spPr>
          <a:xfrm>
            <a:off x="5870491" y="1627487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6F63CA-3E40-4757-9717-4BC7BCD34346}"/>
              </a:ext>
            </a:extLst>
          </p:cNvPr>
          <p:cNvSpPr/>
          <p:nvPr/>
        </p:nvSpPr>
        <p:spPr>
          <a:xfrm>
            <a:off x="6178520" y="820369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9432" y="888823"/>
            <a:ext cx="573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b="1" dirty="0" smtClean="0"/>
              <a:t>Jstl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java.util.Date</a:t>
            </a:r>
            <a:r>
              <a:rPr lang="ko-KR" altLang="en-US" b="1" dirty="0" smtClean="0"/>
              <a:t>를</a:t>
            </a:r>
            <a:r>
              <a:rPr lang="en-US" altLang="ko-KR" b="1" dirty="0"/>
              <a:t> </a:t>
            </a:r>
            <a:r>
              <a:rPr lang="ko-KR" altLang="en-US" b="1" dirty="0" smtClean="0"/>
              <a:t>사용하여 현재 날짜를 </a:t>
            </a:r>
            <a:r>
              <a:rPr lang="en-US" altLang="ko-KR" b="1" dirty="0" smtClean="0"/>
              <a:t>min</a:t>
            </a:r>
            <a:r>
              <a:rPr lang="ko-KR" altLang="en-US" b="1" dirty="0" smtClean="0"/>
              <a:t>으로 설정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1BA13BC-A0F0-44B4-B1F4-30A11CECB5C8}"/>
              </a:ext>
            </a:extLst>
          </p:cNvPr>
          <p:cNvSpPr/>
          <p:nvPr/>
        </p:nvSpPr>
        <p:spPr>
          <a:xfrm>
            <a:off x="2427825" y="1777306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1BA13BC-A0F0-44B4-B1F4-30A11CECB5C8}"/>
              </a:ext>
            </a:extLst>
          </p:cNvPr>
          <p:cNvSpPr/>
          <p:nvPr/>
        </p:nvSpPr>
        <p:spPr>
          <a:xfrm>
            <a:off x="6151403" y="2671993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2315" y="2648465"/>
            <a:ext cx="4004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사진관 정보를 불러와서 상품 이름과 가격을 체크박스로 표시 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D6676BA-8A90-4F74-AB92-B700BEDA8C7E}"/>
              </a:ext>
            </a:extLst>
          </p:cNvPr>
          <p:cNvSpPr/>
          <p:nvPr/>
        </p:nvSpPr>
        <p:spPr>
          <a:xfrm>
            <a:off x="2935245" y="4100446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D6676BA-8A90-4F74-AB92-B700BEDA8C7E}"/>
              </a:ext>
            </a:extLst>
          </p:cNvPr>
          <p:cNvSpPr/>
          <p:nvPr/>
        </p:nvSpPr>
        <p:spPr>
          <a:xfrm>
            <a:off x="6151403" y="4117463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9432" y="4100446"/>
            <a:ext cx="525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고객의 이름을 불러와서 예약자 이름에 표시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수정 가능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2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4476F6-D22C-4E0F-996C-661BF4BCD0F3}"/>
              </a:ext>
            </a:extLst>
          </p:cNvPr>
          <p:cNvSpPr/>
          <p:nvPr/>
        </p:nvSpPr>
        <p:spPr>
          <a:xfrm>
            <a:off x="-14605" y="125094"/>
            <a:ext cx="7094220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3600" b="1" dirty="0">
                <a:latin typeface="+mj-ea"/>
                <a:ea typeface="+mj-ea"/>
              </a:rPr>
              <a:t>Ⅵ</a:t>
            </a:r>
            <a:r>
              <a:rPr lang="en-US" altLang="ko-KR" sz="3600" b="1" dirty="0">
                <a:latin typeface="+mj-ea"/>
                <a:ea typeface="+mj-ea"/>
              </a:rPr>
              <a:t>. </a:t>
            </a:r>
            <a:r>
              <a:rPr lang="ko-KR" altLang="en-US" sz="3600" b="1" dirty="0">
                <a:latin typeface="+mj-ea"/>
                <a:ea typeface="+mj-ea"/>
              </a:rPr>
              <a:t>프로젝트 후기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9148" y="2816942"/>
            <a:ext cx="75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6852" y="1755059"/>
            <a:ext cx="830334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향후 추가 개선사항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</a:rPr>
              <a:t>결제기능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카드회사와 연계</a:t>
            </a:r>
            <a:r>
              <a:rPr lang="en-US" altLang="ko-KR" sz="1600" b="1" dirty="0">
                <a:latin typeface="+mn-ea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</a:rPr>
              <a:t>촬영한 사진을 개인고객이 다운로드 할 수 있는 기능</a:t>
            </a:r>
            <a:endParaRPr lang="en-US" altLang="ko-KR" sz="1600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</a:rPr>
              <a:t>장바구니 및  공지사항을 포함한 게시판 기능 추가</a:t>
            </a:r>
            <a:endParaRPr lang="en-US" altLang="ko-KR" sz="1600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</a:rPr>
              <a:t>현재 시장거래의 성과는 리뷰 기능과 연관성이 높다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리뷰 기능 추가</a:t>
            </a:r>
            <a:endParaRPr lang="en-US" altLang="ko-KR" sz="1600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</a:rPr>
              <a:t>장기 이용 고객에게 쿠폰을 제공하여 거래 지속성 확보</a:t>
            </a:r>
          </a:p>
        </p:txBody>
      </p:sp>
    </p:spTree>
    <p:extLst>
      <p:ext uri="{BB962C8B-B14F-4D97-AF65-F5344CB8AC3E}">
        <p14:creationId xmlns:p14="http://schemas.microsoft.com/office/powerpoint/2010/main" val="218195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317" y="0"/>
            <a:ext cx="12192000" cy="685800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2675890" y="1764665"/>
            <a:ext cx="6840855" cy="2304415"/>
          </a:xfrm>
          <a:prstGeom prst="rect">
            <a:avLst/>
          </a:prstGeom>
          <a:noFill/>
          <a:ln w="190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003040" y="6473825"/>
            <a:ext cx="7855585" cy="635"/>
          </a:xfrm>
          <a:prstGeom prst="line">
            <a:avLst/>
          </a:prstGeom>
          <a:ln w="25400" cap="flat" cmpd="sng">
            <a:solidFill>
              <a:srgbClr val="00154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10185" y="6473825"/>
            <a:ext cx="763905" cy="635"/>
          </a:xfrm>
          <a:prstGeom prst="line">
            <a:avLst/>
          </a:prstGeom>
          <a:ln w="25400" cap="flat" cmpd="sng">
            <a:solidFill>
              <a:srgbClr val="00154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/>
          <p:cNvSpPr txBox="1">
            <a:spLocks/>
          </p:cNvSpPr>
          <p:nvPr/>
        </p:nvSpPr>
        <p:spPr>
          <a:xfrm>
            <a:off x="974090" y="66163"/>
            <a:ext cx="2743835" cy="6470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latin typeface="+mj-ea"/>
                <a:ea typeface="+mj-ea"/>
              </a:rPr>
              <a:t>목차</a:t>
            </a:r>
            <a:endParaRPr lang="ko-KR" altLang="en-US" sz="3600" b="1" strike="noStrike" cap="none" dirty="0">
              <a:latin typeface="+mj-ea"/>
              <a:ea typeface="+mj-ea"/>
            </a:endParaRPr>
          </a:p>
        </p:txBody>
      </p:sp>
      <p:sp>
        <p:nvSpPr>
          <p:cNvPr id="427" name="TextBox 426"/>
          <p:cNvSpPr txBox="1">
            <a:spLocks/>
          </p:cNvSpPr>
          <p:nvPr/>
        </p:nvSpPr>
        <p:spPr>
          <a:xfrm>
            <a:off x="4168774" y="151249"/>
            <a:ext cx="2969445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+mn-ea"/>
              </a:rPr>
              <a:t>Ⅰ. </a:t>
            </a:r>
            <a:r>
              <a:rPr lang="ko-KR" altLang="en-US" b="1" dirty="0">
                <a:latin typeface="+mn-ea"/>
              </a:rPr>
              <a:t>프로젝트 개요 및 목적</a:t>
            </a:r>
            <a:endParaRPr lang="ko-KR" altLang="en-US" sz="1800" b="1" strike="noStrike" cap="none" dirty="0">
              <a:latin typeface="+mn-ea"/>
            </a:endParaRPr>
          </a:p>
        </p:txBody>
      </p:sp>
      <p:sp>
        <p:nvSpPr>
          <p:cNvPr id="428" name="TextBox 427"/>
          <p:cNvSpPr txBox="1">
            <a:spLocks/>
          </p:cNvSpPr>
          <p:nvPr/>
        </p:nvSpPr>
        <p:spPr>
          <a:xfrm>
            <a:off x="4168774" y="871249"/>
            <a:ext cx="3413125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+mn-ea"/>
              </a:rPr>
              <a:t>Ⅱ. </a:t>
            </a:r>
            <a:r>
              <a:rPr lang="ko-KR" altLang="en-US" b="1" dirty="0">
                <a:latin typeface="+mn-ea"/>
              </a:rPr>
              <a:t>프로젝트 팀 구성 및 역할</a:t>
            </a:r>
            <a:endParaRPr lang="en-US" altLang="ko-KR" b="1" dirty="0">
              <a:latin typeface="+mn-ea"/>
            </a:endParaRPr>
          </a:p>
        </p:txBody>
      </p:sp>
      <p:sp>
        <p:nvSpPr>
          <p:cNvPr id="431" name="사각형: 둥근 위쪽 모서리 430"/>
          <p:cNvSpPr>
            <a:spLocks/>
          </p:cNvSpPr>
          <p:nvPr/>
        </p:nvSpPr>
        <p:spPr>
          <a:xfrm rot="10800000">
            <a:off x="2913380" y="0"/>
            <a:ext cx="511810" cy="6030096"/>
          </a:xfrm>
          <a:prstGeom prst="round2SameRect">
            <a:avLst>
              <a:gd name="adj1" fmla="val 46780"/>
              <a:gd name="adj2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n w="0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433" name="순서도: 연결자 432"/>
          <p:cNvSpPr>
            <a:spLocks/>
          </p:cNvSpPr>
          <p:nvPr/>
        </p:nvSpPr>
        <p:spPr>
          <a:xfrm>
            <a:off x="3098800" y="0"/>
            <a:ext cx="652780" cy="671830"/>
          </a:xfrm>
          <a:prstGeom prst="flowChartConnector">
            <a:avLst/>
          </a:prstGeom>
          <a:solidFill>
            <a:schemeClr val="bg1"/>
          </a:solidFill>
          <a:ln w="57150" cap="flat" cmpd="sng">
            <a:solidFill>
              <a:schemeClr val="accent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/>
                </a:solidFill>
                <a:latin typeface="+mn-ea"/>
              </a:rPr>
              <a:t>Ⅰ</a:t>
            </a:r>
            <a:endParaRPr lang="ko-KR" altLang="en-US" sz="1800" b="1" strike="noStrike" cap="none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순서도: 연결자 433"/>
          <p:cNvSpPr>
            <a:spLocks/>
          </p:cNvSpPr>
          <p:nvPr/>
        </p:nvSpPr>
        <p:spPr>
          <a:xfrm>
            <a:off x="3098800" y="720000"/>
            <a:ext cx="652780" cy="671830"/>
          </a:xfrm>
          <a:prstGeom prst="flowChartConnector">
            <a:avLst/>
          </a:prstGeom>
          <a:solidFill>
            <a:schemeClr val="bg1"/>
          </a:solidFill>
          <a:ln w="57150" cap="flat" cmpd="sng">
            <a:solidFill>
              <a:schemeClr val="accent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/>
                </a:solidFill>
                <a:latin typeface="+mn-ea"/>
              </a:rPr>
              <a:t>Ⅱ</a:t>
            </a:r>
            <a:endParaRPr lang="ko-KR" altLang="en-US" sz="1800" b="1" strike="noStrike" cap="none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5" name="순서도: 연결자 434"/>
          <p:cNvSpPr>
            <a:spLocks/>
          </p:cNvSpPr>
          <p:nvPr/>
        </p:nvSpPr>
        <p:spPr>
          <a:xfrm>
            <a:off x="3099600" y="1440000"/>
            <a:ext cx="652780" cy="671830"/>
          </a:xfrm>
          <a:prstGeom prst="flowChartConnector">
            <a:avLst/>
          </a:prstGeom>
          <a:solidFill>
            <a:schemeClr val="bg1"/>
          </a:solidFill>
          <a:ln w="57150" cap="flat" cmpd="sng">
            <a:solidFill>
              <a:schemeClr val="accent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/>
                </a:solidFill>
                <a:latin typeface="+mn-ea"/>
              </a:rPr>
              <a:t>Ⅲ</a:t>
            </a:r>
            <a:endParaRPr lang="ko-KR" altLang="en-US" sz="1800" b="1" strike="noStrike" cap="none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연결자 17"/>
          <p:cNvSpPr>
            <a:spLocks/>
          </p:cNvSpPr>
          <p:nvPr/>
        </p:nvSpPr>
        <p:spPr>
          <a:xfrm>
            <a:off x="3098800" y="2160000"/>
            <a:ext cx="652780" cy="671830"/>
          </a:xfrm>
          <a:prstGeom prst="flowChartConnector">
            <a:avLst/>
          </a:prstGeom>
          <a:solidFill>
            <a:schemeClr val="bg1"/>
          </a:solidFill>
          <a:ln w="57150" cap="flat" cmpd="sng">
            <a:solidFill>
              <a:schemeClr val="accent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/>
                </a:solidFill>
                <a:latin typeface="+mn-ea"/>
              </a:rPr>
              <a:t>Ⅳ</a:t>
            </a:r>
            <a:endParaRPr lang="ko-KR" altLang="en-US" sz="1800" b="1" strike="noStrike" cap="none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연결자 20"/>
          <p:cNvSpPr>
            <a:spLocks/>
          </p:cNvSpPr>
          <p:nvPr/>
        </p:nvSpPr>
        <p:spPr>
          <a:xfrm>
            <a:off x="3098800" y="2880000"/>
            <a:ext cx="652780" cy="671830"/>
          </a:xfrm>
          <a:prstGeom prst="flowChartConnector">
            <a:avLst/>
          </a:prstGeom>
          <a:solidFill>
            <a:schemeClr val="bg1"/>
          </a:solidFill>
          <a:ln w="57150" cap="flat" cmpd="sng">
            <a:solidFill>
              <a:schemeClr val="accent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Ⅴ</a:t>
            </a:r>
            <a:endParaRPr lang="ko-KR" altLang="en-US" sz="1800" b="1" strike="noStrike" cap="none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4168774" y="1591249"/>
            <a:ext cx="4164065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latin typeface="+mn-ea"/>
              </a:rPr>
              <a:t>Ⅲ</a:t>
            </a:r>
            <a:r>
              <a:rPr lang="en-US" altLang="ko-KR" sz="1800" b="1" strike="noStrike" cap="none" dirty="0">
                <a:latin typeface="+mn-ea"/>
              </a:rPr>
              <a:t>. </a:t>
            </a:r>
            <a:r>
              <a:rPr lang="ko-KR" altLang="en-US" b="1" dirty="0">
                <a:latin typeface="+mn-ea"/>
              </a:rPr>
              <a:t>프로젝트 진행 상황 및 개발 환경</a:t>
            </a:r>
            <a:endParaRPr lang="ko-KR" altLang="en-US" sz="1800" b="1" strike="noStrike" cap="none" dirty="0">
              <a:latin typeface="+mn-ea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4168773" y="2311249"/>
            <a:ext cx="6376323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latin typeface="+mn-ea"/>
              </a:rPr>
              <a:t>Ⅳ</a:t>
            </a:r>
            <a:r>
              <a:rPr lang="en-US" altLang="ko-KR" sz="1800" b="1" strike="noStrike" cap="none" dirty="0">
                <a:latin typeface="+mn-ea"/>
              </a:rPr>
              <a:t>. </a:t>
            </a:r>
            <a:r>
              <a:rPr lang="en-US" altLang="ko-KR" b="1" dirty="0">
                <a:latin typeface="+mn-ea"/>
              </a:rPr>
              <a:t>DFD(Data Flow Diagram)</a:t>
            </a:r>
            <a:endParaRPr lang="ko-KR" altLang="en-US" sz="1800" b="1" strike="noStrike" cap="none" dirty="0">
              <a:latin typeface="+mn-ea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168774" y="3031447"/>
            <a:ext cx="341312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latin typeface="+mn-ea"/>
              </a:rPr>
              <a:t>Ⅴ</a:t>
            </a:r>
            <a:r>
              <a:rPr lang="en-US" altLang="ko-KR" sz="1800" b="1" strike="noStrike" cap="none" dirty="0">
                <a:latin typeface="+mn-ea"/>
              </a:rPr>
              <a:t>. </a:t>
            </a:r>
            <a:r>
              <a:rPr lang="ko-KR" altLang="en-US" b="1" dirty="0">
                <a:latin typeface="+mn-ea"/>
              </a:rPr>
              <a:t>프로젝트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세부 사항</a:t>
            </a:r>
            <a:endParaRPr lang="ko-KR" altLang="en-US" sz="1800" b="1" strike="noStrike" cap="none" dirty="0">
              <a:latin typeface="+mn-ea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4193943" y="4323712"/>
            <a:ext cx="341312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latin typeface="+mn-ea"/>
              </a:rPr>
              <a:t>Ⅵ</a:t>
            </a:r>
            <a:r>
              <a:rPr lang="en-US" altLang="ko-KR" sz="1800" b="1" strike="noStrike" cap="none" dirty="0">
                <a:latin typeface="+mn-ea"/>
              </a:rPr>
              <a:t>.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프로젝트 후기</a:t>
            </a:r>
            <a:endParaRPr lang="ko-KR" altLang="en-US" sz="1800" b="1" strike="noStrike" cap="none" dirty="0">
              <a:latin typeface="+mn-ea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4168773" y="3400382"/>
            <a:ext cx="1484722" cy="92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buAutoNum type="arabicParenR"/>
            </a:pPr>
            <a:r>
              <a:rPr lang="ko-KR" altLang="en-US" sz="1800" b="1" strike="noStrike" cap="none" dirty="0">
                <a:latin typeface="+mn-ea"/>
              </a:rPr>
              <a:t>인덱스</a:t>
            </a:r>
            <a:endParaRPr lang="en-US" altLang="ko-KR" b="1" dirty="0">
              <a:latin typeface="+mn-ea"/>
            </a:endParaRPr>
          </a:p>
          <a:p>
            <a:pPr marL="342900" indent="-342900" eaLnBrk="0">
              <a:buAutoNum type="arabicParenR"/>
            </a:pPr>
            <a:r>
              <a:rPr lang="ko-KR" altLang="en-US" sz="1800" b="1" strike="noStrike" cap="none" dirty="0">
                <a:latin typeface="+mn-ea"/>
              </a:rPr>
              <a:t>회원가입</a:t>
            </a:r>
            <a:endParaRPr lang="en-US" altLang="ko-KR" sz="1800" b="1" strike="noStrike" cap="none" dirty="0">
              <a:latin typeface="+mn-ea"/>
            </a:endParaRPr>
          </a:p>
          <a:p>
            <a:pPr marL="342900" indent="-342900" eaLnBrk="0">
              <a:buAutoNum type="arabicParenR"/>
            </a:pPr>
            <a:r>
              <a:rPr lang="ko-KR" altLang="en-US" b="1" dirty="0">
                <a:latin typeface="+mn-ea"/>
              </a:rPr>
              <a:t>로그인</a:t>
            </a:r>
            <a:r>
              <a:rPr lang="en-US" altLang="ko-KR" sz="1800" b="1" strike="noStrike" cap="none" dirty="0">
                <a:latin typeface="+mn-ea"/>
              </a:rPr>
              <a:t> </a:t>
            </a:r>
            <a:endParaRPr lang="ko-KR" altLang="en-US" sz="1800" b="1" strike="noStrike" cap="none" dirty="0">
              <a:latin typeface="+mn-ea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5631912" y="3400382"/>
            <a:ext cx="1928401" cy="92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buFont typeface="+mj-lt"/>
              <a:buAutoNum type="arabicParenR" startAt="4"/>
            </a:pPr>
            <a:r>
              <a:rPr lang="ko-KR" altLang="en-US" b="1" dirty="0">
                <a:latin typeface="+mn-ea"/>
              </a:rPr>
              <a:t>사진관 등록</a:t>
            </a:r>
            <a:endParaRPr lang="en-US" altLang="ko-KR" b="1" dirty="0">
              <a:latin typeface="+mn-ea"/>
            </a:endParaRPr>
          </a:p>
          <a:p>
            <a:pPr marL="342900" indent="-342900" eaLnBrk="0">
              <a:buFont typeface="+mj-lt"/>
              <a:buAutoNum type="arabicParenR" startAt="4"/>
            </a:pPr>
            <a:r>
              <a:rPr lang="ko-KR" altLang="en-US" b="1" dirty="0">
                <a:latin typeface="+mn-ea"/>
              </a:rPr>
              <a:t>사진관 검색</a:t>
            </a:r>
            <a:endParaRPr lang="en-US" altLang="ko-KR" b="1" dirty="0">
              <a:latin typeface="+mn-ea"/>
            </a:endParaRPr>
          </a:p>
          <a:p>
            <a:pPr marL="342900" indent="-342900" eaLnBrk="0">
              <a:buFont typeface="+mj-lt"/>
              <a:buAutoNum type="arabicParenR" startAt="4"/>
            </a:pPr>
            <a:r>
              <a:rPr lang="ko-KR" altLang="en-US" b="1" dirty="0">
                <a:latin typeface="+mn-ea"/>
              </a:rPr>
              <a:t>사진관 상세</a:t>
            </a:r>
            <a:r>
              <a:rPr lang="en-US" altLang="ko-KR" b="1" dirty="0">
                <a:latin typeface="+mn-ea"/>
              </a:rPr>
              <a:t> 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7481120" y="3400382"/>
            <a:ext cx="1703437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buFont typeface="+mj-lt"/>
              <a:buAutoNum type="arabicParenR" startAt="7"/>
            </a:pPr>
            <a:r>
              <a:rPr lang="ko-KR" altLang="en-US" b="1" dirty="0">
                <a:latin typeface="+mn-ea"/>
              </a:rPr>
              <a:t>예약</a:t>
            </a:r>
            <a:endParaRPr lang="en-US" altLang="ko-KR" b="1" dirty="0">
              <a:latin typeface="+mn-ea"/>
            </a:endParaRPr>
          </a:p>
        </p:txBody>
      </p:sp>
      <p:sp>
        <p:nvSpPr>
          <p:cNvPr id="30" name="순서도: 연결자 29"/>
          <p:cNvSpPr>
            <a:spLocks/>
          </p:cNvSpPr>
          <p:nvPr/>
        </p:nvSpPr>
        <p:spPr>
          <a:xfrm>
            <a:off x="3099600" y="4860000"/>
            <a:ext cx="652780" cy="671830"/>
          </a:xfrm>
          <a:prstGeom prst="flowChartConnector">
            <a:avLst/>
          </a:prstGeom>
          <a:solidFill>
            <a:schemeClr val="bg1"/>
          </a:solidFill>
          <a:ln w="57150" cap="flat" cmpd="sng">
            <a:solidFill>
              <a:schemeClr val="accent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Ⅶ</a:t>
            </a:r>
            <a:endParaRPr lang="ko-KR" altLang="en-US" sz="1800" b="1" strike="noStrike" cap="none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4168773" y="5011447"/>
            <a:ext cx="341312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latin typeface="+mn-ea"/>
              </a:rPr>
              <a:t>Ⅶ. </a:t>
            </a:r>
            <a:r>
              <a:rPr lang="ko-KR" altLang="en-US" b="1" dirty="0">
                <a:latin typeface="+mn-ea"/>
              </a:rPr>
              <a:t>데모 웹 사이트를 통한 시연</a:t>
            </a:r>
            <a:endParaRPr lang="ko-KR" altLang="en-US" sz="1800" b="1" strike="noStrike" cap="none" dirty="0">
              <a:latin typeface="+mn-ea"/>
            </a:endParaRPr>
          </a:p>
        </p:txBody>
      </p:sp>
      <p:sp>
        <p:nvSpPr>
          <p:cNvPr id="34" name="순서도: 연결자 33"/>
          <p:cNvSpPr>
            <a:spLocks/>
          </p:cNvSpPr>
          <p:nvPr/>
        </p:nvSpPr>
        <p:spPr>
          <a:xfrm>
            <a:off x="3099600" y="4172264"/>
            <a:ext cx="652780" cy="671830"/>
          </a:xfrm>
          <a:prstGeom prst="flowChartConnector">
            <a:avLst/>
          </a:prstGeom>
          <a:solidFill>
            <a:schemeClr val="bg1"/>
          </a:solidFill>
          <a:ln w="57150" cap="flat" cmpd="sng">
            <a:solidFill>
              <a:schemeClr val="accent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Ⅵ</a:t>
            </a:r>
            <a:endParaRPr lang="ko-KR" altLang="en-US" sz="1800" b="1" strike="noStrike" cap="none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172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4476F6-D22C-4E0F-996C-661BF4BCD0F3}"/>
              </a:ext>
            </a:extLst>
          </p:cNvPr>
          <p:cNvSpPr/>
          <p:nvPr/>
        </p:nvSpPr>
        <p:spPr>
          <a:xfrm>
            <a:off x="-14605" y="125094"/>
            <a:ext cx="7094220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3600" b="1" dirty="0">
                <a:latin typeface="+mj-ea"/>
                <a:ea typeface="+mj-ea"/>
              </a:rPr>
              <a:t>Ⅶ. </a:t>
            </a:r>
            <a:r>
              <a:rPr lang="ko-KR" altLang="en-US" sz="3600" b="1" dirty="0">
                <a:latin typeface="+mj-ea"/>
                <a:ea typeface="+mj-ea"/>
              </a:rPr>
              <a:t>데모 웹 사이트를 통한 시연</a:t>
            </a:r>
          </a:p>
        </p:txBody>
      </p:sp>
    </p:spTree>
    <p:extLst>
      <p:ext uri="{BB962C8B-B14F-4D97-AF65-F5344CB8AC3E}">
        <p14:creationId xmlns:p14="http://schemas.microsoft.com/office/powerpoint/2010/main" val="257194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EC2E602-AF99-44C7-9B46-9CD7539168D4}"/>
              </a:ext>
            </a:extLst>
          </p:cNvPr>
          <p:cNvSpPr/>
          <p:nvPr/>
        </p:nvSpPr>
        <p:spPr>
          <a:xfrm>
            <a:off x="210185" y="207010"/>
            <a:ext cx="11771630" cy="644461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1FBCB417-96EA-48B9-A8AB-95DC451ADB22}"/>
              </a:ext>
            </a:extLst>
          </p:cNvPr>
          <p:cNvCxnSpPr>
            <a:cxnSpLocks/>
          </p:cNvCxnSpPr>
          <p:nvPr/>
        </p:nvCxnSpPr>
        <p:spPr>
          <a:xfrm flipH="1">
            <a:off x="-14605" y="427355"/>
            <a:ext cx="992568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/>
          <p:cNvSpPr>
            <a:spLocks/>
          </p:cNvSpPr>
          <p:nvPr/>
        </p:nvSpPr>
        <p:spPr>
          <a:xfrm>
            <a:off x="396240" y="0"/>
            <a:ext cx="1885315" cy="6858635"/>
          </a:xfrm>
          <a:prstGeom prst="parallelogram">
            <a:avLst>
              <a:gd name="adj" fmla="val 0"/>
            </a:avLst>
          </a:prstGeom>
          <a:solidFill>
            <a:srgbClr val="001545"/>
          </a:solidFill>
          <a:ln w="0">
            <a:noFill/>
            <a:prstDash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F11E6B2B-66A2-47E7-8717-3E4A043C8D61}"/>
              </a:ext>
            </a:extLst>
          </p:cNvPr>
          <p:cNvCxnSpPr>
            <a:cxnSpLocks/>
          </p:cNvCxnSpPr>
          <p:nvPr/>
        </p:nvCxnSpPr>
        <p:spPr>
          <a:xfrm flipH="1">
            <a:off x="3451225" y="6459220"/>
            <a:ext cx="87407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>
            <a:off x="3354705" y="2410460"/>
            <a:ext cx="6760210" cy="1108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strike="noStrike" cap="none" dirty="0">
                <a:solidFill>
                  <a:srgbClr val="001545"/>
                </a:solidFill>
                <a:latin typeface="+mn-ea"/>
              </a:rPr>
              <a:t>감사합니다</a:t>
            </a:r>
            <a:endParaRPr lang="ko-KR" altLang="en-US" sz="6600" b="1" strike="noStrike" cap="none" dirty="0">
              <a:solidFill>
                <a:srgbClr val="00154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695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4476F6-D22C-4E0F-996C-661BF4BCD0F3}"/>
              </a:ext>
            </a:extLst>
          </p:cNvPr>
          <p:cNvSpPr/>
          <p:nvPr/>
        </p:nvSpPr>
        <p:spPr>
          <a:xfrm>
            <a:off x="-14605" y="125095"/>
            <a:ext cx="7094220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3600" b="1" dirty="0">
                <a:latin typeface="+mj-ea"/>
                <a:ea typeface="+mj-ea"/>
              </a:rPr>
              <a:t>Ⅰ. </a:t>
            </a:r>
            <a:r>
              <a:rPr lang="ko-KR" altLang="en-US" sz="3600" b="1" dirty="0">
                <a:latin typeface="+mj-ea"/>
                <a:ea typeface="+mj-ea"/>
              </a:rPr>
              <a:t>프로젝트 개요 및 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E7FB30-8D68-458B-AD25-560C4DBF921E}"/>
              </a:ext>
            </a:extLst>
          </p:cNvPr>
          <p:cNvSpPr txBox="1"/>
          <p:nvPr/>
        </p:nvSpPr>
        <p:spPr>
          <a:xfrm>
            <a:off x="267492" y="882333"/>
            <a:ext cx="10874189" cy="1850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+mn-ea"/>
              </a:rPr>
              <a:t>개요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n-ea"/>
              </a:rPr>
              <a:t>기존의 사진관의 전화 예약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및 영업 시간 내 예약 가능한 시스템의 단점과 현 코로나 시국에 맞춘 </a:t>
            </a:r>
            <a:r>
              <a:rPr lang="ko-KR" altLang="en-US" dirty="0" err="1">
                <a:latin typeface="+mn-ea"/>
              </a:rPr>
              <a:t>비대면</a:t>
            </a:r>
            <a:r>
              <a:rPr lang="ko-KR" altLang="en-US" dirty="0">
                <a:latin typeface="+mn-ea"/>
              </a:rPr>
              <a:t> 예약 결제 시스템의 중요성을 느껴 사진관 연계 플랫폼 프로젝트를 선정하게 되었습니다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E7FB30-8D68-458B-AD25-560C4DBF921E}"/>
              </a:ext>
            </a:extLst>
          </p:cNvPr>
          <p:cNvSpPr txBox="1"/>
          <p:nvPr/>
        </p:nvSpPr>
        <p:spPr>
          <a:xfrm>
            <a:off x="267492" y="2922243"/>
            <a:ext cx="119245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2400" b="1" dirty="0">
                <a:latin typeface="+mn-ea"/>
              </a:rPr>
              <a:t>목적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실력과 평판을 갖추었으나 웹사이트를 이용하는 방법을 모르는 사진사들을 위해 더 쉽고 간단하게 홍보 서비스를 제공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현대인에게 가장 친숙한 인터넷을 통해 사진을 촬영하고자 하는 소비자에게 효율적인 정보 제공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실시간 예약 및 결제 서비스를 제공 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후불 결제 시스템을 악용한 취소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+mn-ea"/>
              </a:rPr>
              <a:t>연락 없이 예약 장소에 나타나지 않는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+mn-ea"/>
              </a:rPr>
              <a:t>예약부도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+mn-ea"/>
              </a:rPr>
              <a:t>(</a:t>
            </a:r>
            <a:r>
              <a:rPr lang="en-US" altLang="ko-KR" b="1" i="0" dirty="0" err="1">
                <a:solidFill>
                  <a:srgbClr val="202124"/>
                </a:solidFill>
                <a:effectLst/>
                <a:latin typeface="+mn-ea"/>
              </a:rPr>
              <a:t>noshow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+mn-ea"/>
              </a:rPr>
              <a:t>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+mn-ea"/>
              </a:rPr>
              <a:t>를 방지</a:t>
            </a:r>
            <a:endParaRPr lang="en-US" altLang="ko-KR" b="0" i="0" dirty="0">
              <a:solidFill>
                <a:srgbClr val="202124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현재 코시국으로 인한 </a:t>
            </a:r>
            <a:r>
              <a:rPr lang="ko-KR" altLang="en-US" dirty="0" err="1">
                <a:latin typeface="+mn-ea"/>
              </a:rPr>
              <a:t>비대면</a:t>
            </a:r>
            <a:r>
              <a:rPr lang="ko-KR" altLang="en-US" dirty="0">
                <a:latin typeface="+mn-ea"/>
              </a:rPr>
              <a:t> 예약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결제 시스템의 필요성이 대두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09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4476F6-D22C-4E0F-996C-661BF4BCD0F3}"/>
              </a:ext>
            </a:extLst>
          </p:cNvPr>
          <p:cNvSpPr/>
          <p:nvPr/>
        </p:nvSpPr>
        <p:spPr>
          <a:xfrm>
            <a:off x="-14605" y="125095"/>
            <a:ext cx="7094220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3600" b="1" dirty="0">
                <a:latin typeface="+mj-ea"/>
                <a:ea typeface="+mj-ea"/>
              </a:rPr>
              <a:t>Ⅱ. </a:t>
            </a:r>
            <a:r>
              <a:rPr lang="ko-KR" altLang="en-US" sz="3600" b="1" dirty="0">
                <a:latin typeface="+mj-ea"/>
                <a:ea typeface="+mj-ea"/>
              </a:rPr>
              <a:t>프로젝트 팀 구성 및 역할</a:t>
            </a:r>
            <a:endParaRPr lang="en-US" altLang="ko-KR" sz="36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4629"/>
              </p:ext>
            </p:extLst>
          </p:nvPr>
        </p:nvGraphicFramePr>
        <p:xfrm>
          <a:off x="0" y="1135626"/>
          <a:ext cx="12192000" cy="5722376"/>
        </p:xfrm>
        <a:graphic>
          <a:graphicData uri="http://schemas.openxmlformats.org/drawingml/2006/table">
            <a:tbl>
              <a:tblPr/>
              <a:tblGrid>
                <a:gridCol w="2357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342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1554">
                <a:tc gridSpan="2">
                  <a:txBody>
                    <a:bodyPr/>
                    <a:lstStyle/>
                    <a:p>
                      <a:pPr marL="482600" indent="-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effectLst/>
                          <a:latin typeface="휴먼명조"/>
                        </a:rPr>
                        <a:t>회원 관리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9878">
                <a:tc>
                  <a:txBody>
                    <a:bodyPr/>
                    <a:lstStyle/>
                    <a:p>
                      <a:pPr marL="0" indent="1778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휴먼명조"/>
                        </a:rPr>
                        <a:t>주민기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휴먼명조"/>
                        </a:rPr>
                        <a:t>MVC</a:t>
                      </a:r>
                      <a:r>
                        <a:rPr lang="ko-KR" altLang="en-US" sz="1400" dirty="0">
                          <a:effectLst/>
                          <a:latin typeface="휴먼명조"/>
                        </a:rPr>
                        <a:t>모델</a:t>
                      </a:r>
                      <a:r>
                        <a:rPr lang="en-US" altLang="ko-KR" sz="1400" dirty="0">
                          <a:effectLst/>
                          <a:latin typeface="휴먼명조"/>
                        </a:rPr>
                        <a:t>2 </a:t>
                      </a:r>
                      <a:r>
                        <a:rPr lang="ko-KR" altLang="en-US" sz="1400" dirty="0">
                          <a:effectLst/>
                          <a:latin typeface="휴먼명조"/>
                        </a:rPr>
                        <a:t>구축</a:t>
                      </a:r>
                      <a:r>
                        <a:rPr lang="en-US" altLang="ko-KR" sz="1400" dirty="0"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휴먼명조"/>
                        </a:rPr>
                        <a:t>디버깅</a:t>
                      </a:r>
                      <a:r>
                        <a:rPr lang="en-US" altLang="ko-KR" sz="1400" dirty="0">
                          <a:effectLst/>
                          <a:latin typeface="휴먼명조"/>
                        </a:rPr>
                        <a:t>, DB</a:t>
                      </a:r>
                      <a:r>
                        <a:rPr lang="ko-KR" altLang="en-US" sz="1400" dirty="0">
                          <a:effectLst/>
                          <a:latin typeface="휴먼명조"/>
                        </a:rPr>
                        <a:t>구축</a:t>
                      </a:r>
                      <a:r>
                        <a:rPr lang="en-US" altLang="ko-KR" sz="1400" dirty="0"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휴먼명조"/>
                        </a:rPr>
                        <a:t>헤더</a:t>
                      </a:r>
                      <a:r>
                        <a:rPr lang="en-US" altLang="ko-KR" sz="1400" dirty="0"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휴먼명조"/>
                        </a:rPr>
                        <a:t>마이페이지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9878">
                <a:tc>
                  <a:txBody>
                    <a:bodyPr/>
                    <a:lstStyle/>
                    <a:p>
                      <a:pPr marL="0" indent="1752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휴먼명조"/>
                        </a:rPr>
                        <a:t>임영훈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휴먼명조"/>
                        </a:rPr>
                        <a:t>로그인 페이지</a:t>
                      </a:r>
                      <a:r>
                        <a:rPr lang="en-US" altLang="ko-KR" sz="1400" dirty="0"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휴먼명조"/>
                        </a:rPr>
                        <a:t>비밀번호 찾기 페이지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9878">
                <a:tc>
                  <a:txBody>
                    <a:bodyPr/>
                    <a:lstStyle/>
                    <a:p>
                      <a:pPr marL="0" indent="1752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휴먼명조"/>
                        </a:rPr>
                        <a:t>윤도현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휴먼명조"/>
                        </a:rPr>
                        <a:t>회원가입 페이지</a:t>
                      </a:r>
                      <a:r>
                        <a:rPr lang="en-US" altLang="ko-KR" sz="1400" dirty="0"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휴먼명조"/>
                        </a:rPr>
                        <a:t>예약 페이지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1554">
                <a:tc gridSpan="2">
                  <a:txBody>
                    <a:bodyPr/>
                    <a:lstStyle/>
                    <a:p>
                      <a:pPr marL="482600" indent="-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effectLst/>
                          <a:latin typeface="휴먼명조"/>
                        </a:rPr>
                        <a:t>사진관 관리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9878">
                <a:tc>
                  <a:txBody>
                    <a:bodyPr/>
                    <a:lstStyle/>
                    <a:p>
                      <a:pPr marL="0" indent="1752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휴먼명조"/>
                        </a:rPr>
                        <a:t>이동경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휴먼명조"/>
                        </a:rPr>
                        <a:t>인덱스 페이지</a:t>
                      </a:r>
                      <a:r>
                        <a:rPr lang="en-US" altLang="ko-KR" sz="1400"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>
                          <a:effectLst/>
                          <a:latin typeface="휴먼명조"/>
                        </a:rPr>
                        <a:t>검색 페이지</a:t>
                      </a:r>
                      <a:r>
                        <a:rPr lang="en-US" altLang="ko-KR" sz="1400"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>
                          <a:effectLst/>
                          <a:latin typeface="휴먼명조"/>
                        </a:rPr>
                        <a:t>사진관등록 페이지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9878">
                <a:tc>
                  <a:txBody>
                    <a:bodyPr/>
                    <a:lstStyle/>
                    <a:p>
                      <a:pPr marL="0" indent="1752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휴먼명조"/>
                        </a:rPr>
                        <a:t>이선민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effectLst/>
                          <a:latin typeface="휴먼명조"/>
                        </a:rPr>
                        <a:t>상세 페이지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9878">
                <a:tc>
                  <a:txBody>
                    <a:bodyPr/>
                    <a:lstStyle/>
                    <a:p>
                      <a:pPr marL="0" indent="1752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휴먼명조"/>
                        </a:rPr>
                        <a:t>한인우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  <a:latin typeface="휴먼명조"/>
                        </a:rPr>
                        <a:t>인덱스 초안</a:t>
                      </a:r>
                      <a:r>
                        <a:rPr lang="en-US" altLang="ko-KR" sz="1400" dirty="0">
                          <a:effectLst/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휴먼명조"/>
                        </a:rPr>
                        <a:t>사진관등록 초안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4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4476F6-D22C-4E0F-996C-661BF4BCD0F3}"/>
              </a:ext>
            </a:extLst>
          </p:cNvPr>
          <p:cNvSpPr/>
          <p:nvPr/>
        </p:nvSpPr>
        <p:spPr>
          <a:xfrm>
            <a:off x="-14605" y="125095"/>
            <a:ext cx="8214708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3600" b="1" dirty="0">
                <a:latin typeface="+mj-ea"/>
                <a:ea typeface="+mj-ea"/>
              </a:rPr>
              <a:t>Ⅲ. </a:t>
            </a:r>
            <a:r>
              <a:rPr lang="ko-KR" altLang="en-US" sz="3600" b="1" dirty="0">
                <a:latin typeface="+mj-ea"/>
                <a:ea typeface="+mj-ea"/>
              </a:rPr>
              <a:t>프로젝트 진행 상황 및 개발 환경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00103" y="1130758"/>
            <a:ext cx="39918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/>
              <a:t>OS : windows 10 pro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/>
              <a:t>Language </a:t>
            </a:r>
            <a:r>
              <a:rPr lang="en-US" altLang="ko-KR" b="1" dirty="0"/>
              <a:t>: java 1.8 [jdk1.8.0_291]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WAS : Apache Tomcat 8.0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IDE : eclipse 2021-03 (4.19.0)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DBMS : Oracle </a:t>
            </a:r>
            <a:r>
              <a:rPr lang="en-US" altLang="ko-KR" b="1" dirty="0" err="1"/>
              <a:t>19c</a:t>
            </a:r>
            <a:r>
              <a:rPr lang="en-US" altLang="ko-KR" b="1" dirty="0"/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13">
            <a:extLst>
              <a:ext uri="{FF2B5EF4-FFF2-40B4-BE49-F238E27FC236}">
                <a16:creationId xmlns:a16="http://schemas.microsoft.com/office/drawing/2014/main" xmlns="" id="{C6F31341-5423-4495-8569-18C5B538A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166735"/>
              </p:ext>
            </p:extLst>
          </p:nvPr>
        </p:nvGraphicFramePr>
        <p:xfrm>
          <a:off x="147483" y="953777"/>
          <a:ext cx="7831393" cy="5727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958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4476F6-D22C-4E0F-996C-661BF4BCD0F3}"/>
              </a:ext>
            </a:extLst>
          </p:cNvPr>
          <p:cNvSpPr/>
          <p:nvPr/>
        </p:nvSpPr>
        <p:spPr>
          <a:xfrm>
            <a:off x="-14606" y="125094"/>
            <a:ext cx="8539174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3600" b="1" dirty="0">
                <a:latin typeface="+mj-ea"/>
                <a:ea typeface="+mj-ea"/>
              </a:rPr>
              <a:t>Ⅳ. DFD(Data Flow Diagram)</a:t>
            </a:r>
            <a:endParaRPr lang="ko-KR" altLang="en-US" sz="3600" b="1" dirty="0">
              <a:latin typeface="+mj-ea"/>
              <a:ea typeface="+mj-ea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12" y="1497105"/>
            <a:ext cx="8539175" cy="45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2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1354F71-2F13-4BCD-BFDB-DCF61754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943897"/>
            <a:ext cx="6939951" cy="4342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30B6EB-1792-4755-B4AB-B9952BF15ECE}"/>
              </a:ext>
            </a:extLst>
          </p:cNvPr>
          <p:cNvSpPr txBox="1"/>
          <p:nvPr/>
        </p:nvSpPr>
        <p:spPr>
          <a:xfrm>
            <a:off x="5751871" y="1558309"/>
            <a:ext cx="621619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아이디 비밀번호 확인 후 제출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>
                <a:latin typeface="+mj-ea"/>
                <a:ea typeface="+mj-ea"/>
              </a:rPr>
              <a:t>Input </a:t>
            </a:r>
            <a:r>
              <a:rPr lang="en-US" altLang="ko-KR" sz="1400" i="1" dirty="0">
                <a:latin typeface="+mj-ea"/>
                <a:ea typeface="+mj-ea"/>
              </a:rPr>
              <a:t>type="submit“ </a:t>
            </a:r>
            <a:br>
              <a:rPr lang="en-US" altLang="ko-KR" sz="1400" i="1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onclick="return </a:t>
            </a:r>
            <a:r>
              <a:rPr lang="en-US" altLang="ko-KR" sz="1400" dirty="0" err="1">
                <a:latin typeface="+mj-ea"/>
                <a:ea typeface="+mj-ea"/>
              </a:rPr>
              <a:t>loginCheck</a:t>
            </a:r>
            <a:r>
              <a:rPr lang="en-US" altLang="ko-KR" sz="1400" dirty="0">
                <a:latin typeface="+mj-ea"/>
                <a:ea typeface="+mj-ea"/>
              </a:rPr>
              <a:t>()“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로그인 성공 시 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800" dirty="0" err="1">
                <a:latin typeface="+mj-ea"/>
                <a:ea typeface="+mj-ea"/>
              </a:rPr>
              <a:t>index.j</a:t>
            </a:r>
            <a:r>
              <a:rPr lang="en-US" altLang="ko-KR" dirty="0" err="1">
                <a:latin typeface="+mj-ea"/>
                <a:ea typeface="+mj-ea"/>
              </a:rPr>
              <a:t>sp</a:t>
            </a:r>
            <a:r>
              <a:rPr lang="ko-KR" altLang="en-US" dirty="0">
                <a:latin typeface="+mj-ea"/>
                <a:ea typeface="+mj-ea"/>
              </a:rPr>
              <a:t>로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이동</a:t>
            </a:r>
            <a:endParaRPr lang="en-US" altLang="ko-KR" sz="1400" dirty="0">
              <a:latin typeface="+mj-ea"/>
              <a:ea typeface="+mj-ea"/>
            </a:endParaRPr>
          </a:p>
          <a:p>
            <a:pPr algn="l"/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회원 가입 클릭 시 </a:t>
            </a:r>
            <a:r>
              <a:rPr lang="en-US" altLang="ko-KR" dirty="0" err="1"/>
              <a:t>join.do</a:t>
            </a:r>
            <a:r>
              <a:rPr lang="ko-KR" altLang="en-US" dirty="0"/>
              <a:t>로 이동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>
                <a:latin typeface="Consolas" panose="020B0609020204030204" pitchFamily="49" charset="0"/>
              </a:rPr>
              <a:t>onclick=</a:t>
            </a:r>
            <a:r>
              <a:rPr lang="en-US" altLang="ko-KR" sz="1400" i="1" dirty="0"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latin typeface="Consolas" panose="020B0609020204030204" pitchFamily="49" charset="0"/>
              </a:rPr>
              <a:t>location.href</a:t>
            </a:r>
            <a:r>
              <a:rPr lang="en-US" altLang="ko-KR" sz="1400" i="1" dirty="0">
                <a:latin typeface="Consolas" panose="020B0609020204030204" pitchFamily="49" charset="0"/>
              </a:rPr>
              <a:t>='${</a:t>
            </a:r>
            <a:r>
              <a:rPr lang="en-US" altLang="ko-KR" sz="1400" i="1" dirty="0" err="1">
                <a:latin typeface="Consolas" panose="020B0609020204030204" pitchFamily="49" charset="0"/>
              </a:rPr>
              <a:t>pageContext.request.contextPath</a:t>
            </a:r>
            <a:r>
              <a:rPr lang="en-US" altLang="ko-KR" sz="1400" i="1" dirty="0">
                <a:latin typeface="Consolas" panose="020B0609020204030204" pitchFamily="49" charset="0"/>
              </a:rPr>
              <a:t> }/join.do</a:t>
            </a:r>
            <a:r>
              <a:rPr lang="en-US" altLang="ko-KR" sz="1800" i="1" dirty="0">
                <a:latin typeface="Consolas" panose="020B0609020204030204" pitchFamily="49" charset="0"/>
              </a:rPr>
              <a:t>’”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비밀번호 찾기 클릭 시 </a:t>
            </a:r>
            <a:r>
              <a:rPr lang="en-US" altLang="ko-KR" dirty="0" err="1"/>
              <a:t>FindPw.do</a:t>
            </a:r>
            <a:r>
              <a:rPr lang="en-US" altLang="ko-KR" dirty="0"/>
              <a:t> </a:t>
            </a:r>
            <a:r>
              <a:rPr lang="ko-KR" altLang="en-US" dirty="0"/>
              <a:t>이동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dirty="0">
                <a:latin typeface="Consolas" panose="020B0609020204030204" pitchFamily="49" charset="0"/>
              </a:rPr>
              <a:t>onclick=</a:t>
            </a:r>
            <a:r>
              <a:rPr lang="en-US" altLang="ko-KR" sz="1400" i="1" dirty="0"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latin typeface="Consolas" panose="020B0609020204030204" pitchFamily="49" charset="0"/>
              </a:rPr>
              <a:t>location.href</a:t>
            </a:r>
            <a:r>
              <a:rPr lang="en-US" altLang="ko-KR" sz="1400" i="1" dirty="0">
                <a:latin typeface="Consolas" panose="020B0609020204030204" pitchFamily="49" charset="0"/>
              </a:rPr>
              <a:t>='${</a:t>
            </a:r>
            <a:r>
              <a:rPr lang="en-US" altLang="ko-KR" sz="1400" i="1" dirty="0" err="1">
                <a:latin typeface="Consolas" panose="020B0609020204030204" pitchFamily="49" charset="0"/>
              </a:rPr>
              <a:t>pageContext.request.contextPath</a:t>
            </a:r>
            <a:r>
              <a:rPr lang="en-US" altLang="ko-KR" sz="1400" i="1" dirty="0">
                <a:latin typeface="Consolas" panose="020B0609020204030204" pitchFamily="49" charset="0"/>
              </a:rPr>
              <a:t> }/FindPw.do'"</a:t>
            </a:r>
            <a:endParaRPr lang="ko-KR" altLang="en-US" sz="1400" dirty="0"/>
          </a:p>
          <a:p>
            <a:endParaRPr lang="ko-KR" altLang="en-US" dirty="0"/>
          </a:p>
          <a:p>
            <a:pPr algn="l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14476F6-D22C-4E0F-996C-661BF4BCD0F3}"/>
              </a:ext>
            </a:extLst>
          </p:cNvPr>
          <p:cNvSpPr/>
          <p:nvPr/>
        </p:nvSpPr>
        <p:spPr>
          <a:xfrm>
            <a:off x="-14606" y="125094"/>
            <a:ext cx="8539174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3600" b="1" dirty="0">
                <a:latin typeface="+mn-ea"/>
              </a:rPr>
              <a:t>Ⅴ. </a:t>
            </a:r>
            <a:r>
              <a:rPr lang="ko-KR" altLang="en-US" sz="3600" b="1" dirty="0">
                <a:latin typeface="+mn-ea"/>
              </a:rPr>
              <a:t>프로젝트</a:t>
            </a:r>
            <a:r>
              <a:rPr lang="en-US" altLang="ko-KR" sz="3600" b="1" dirty="0">
                <a:latin typeface="+mn-ea"/>
              </a:rPr>
              <a:t> </a:t>
            </a:r>
            <a:r>
              <a:rPr lang="ko-KR" altLang="en-US" sz="3600" b="1" dirty="0">
                <a:latin typeface="+mn-ea"/>
              </a:rPr>
              <a:t>세부 사항</a:t>
            </a:r>
          </a:p>
        </p:txBody>
      </p:sp>
    </p:spTree>
    <p:extLst>
      <p:ext uri="{BB962C8B-B14F-4D97-AF65-F5344CB8AC3E}">
        <p14:creationId xmlns:p14="http://schemas.microsoft.com/office/powerpoint/2010/main" val="355117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57BF32A-4B04-41FC-9E74-939EDD6C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564"/>
            <a:ext cx="7064477" cy="47243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5F4719-DD46-4290-8BF7-EDADDBE8C273}"/>
              </a:ext>
            </a:extLst>
          </p:cNvPr>
          <p:cNvSpPr txBox="1"/>
          <p:nvPr/>
        </p:nvSpPr>
        <p:spPr>
          <a:xfrm>
            <a:off x="6096000" y="1982450"/>
            <a:ext cx="46171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FindPw.jsp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확인 클릭 시 경고창을 통하여 비밀번호 알림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후 </a:t>
            </a:r>
            <a:r>
              <a:rPr lang="en-US" altLang="ko-KR" dirty="0">
                <a:latin typeface="+mj-ea"/>
                <a:ea typeface="+mj-ea"/>
              </a:rPr>
              <a:t>login.do</a:t>
            </a:r>
            <a:r>
              <a:rPr lang="ko-KR" altLang="en-US" dirty="0">
                <a:latin typeface="+mj-ea"/>
                <a:ea typeface="+mj-ea"/>
              </a:rPr>
              <a:t>로 이동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홈 버튼 클릭 시 </a:t>
            </a:r>
            <a:r>
              <a:rPr lang="en-US" altLang="ko-KR" dirty="0">
                <a:latin typeface="+mj-ea"/>
                <a:ea typeface="+mj-ea"/>
              </a:rPr>
              <a:t>login.do </a:t>
            </a:r>
            <a:r>
              <a:rPr lang="ko-KR" altLang="en-US" dirty="0">
                <a:latin typeface="+mj-ea"/>
                <a:ea typeface="+mj-ea"/>
              </a:rPr>
              <a:t>로 이동 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&lt;input type=</a:t>
            </a:r>
            <a:r>
              <a:rPr lang="en-US" altLang="ko-KR" sz="1400" i="1" dirty="0">
                <a:latin typeface="+mj-ea"/>
                <a:ea typeface="+mj-ea"/>
              </a:rPr>
              <a:t>"button" onclick</a:t>
            </a:r>
            <a:br>
              <a:rPr lang="en-US" altLang="ko-KR" sz="1400" i="1" dirty="0">
                <a:latin typeface="+mj-ea"/>
                <a:ea typeface="+mj-ea"/>
              </a:rPr>
            </a:br>
            <a:r>
              <a:rPr lang="en-US" altLang="ko-KR" sz="1400" i="1" dirty="0">
                <a:latin typeface="+mj-ea"/>
                <a:ea typeface="+mj-ea"/>
              </a:rPr>
              <a:t>="</a:t>
            </a:r>
            <a:r>
              <a:rPr lang="en-US" altLang="ko-KR" sz="1400" i="1" dirty="0" err="1">
                <a:latin typeface="+mj-ea"/>
                <a:ea typeface="+mj-ea"/>
              </a:rPr>
              <a:t>location.href</a:t>
            </a:r>
            <a:r>
              <a:rPr lang="en-US" altLang="ko-KR" sz="1400" i="1" dirty="0">
                <a:latin typeface="+mj-ea"/>
                <a:ea typeface="+mj-ea"/>
              </a:rPr>
              <a:t>='/</a:t>
            </a:r>
            <a:r>
              <a:rPr lang="en-US" altLang="ko-KR" sz="1400" i="1" dirty="0" err="1">
                <a:latin typeface="+mj-ea"/>
                <a:ea typeface="+mj-ea"/>
              </a:rPr>
              <a:t>StudioProject</a:t>
            </a:r>
            <a:r>
              <a:rPr lang="en-US" altLang="ko-KR" sz="1400" i="1" dirty="0">
                <a:latin typeface="+mj-ea"/>
                <a:ea typeface="+mj-ea"/>
              </a:rPr>
              <a:t>/login.do'"&gt;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6E9ADE7-EDD5-4AD9-AA0E-8FA04162CD29}"/>
              </a:ext>
            </a:extLst>
          </p:cNvPr>
          <p:cNvSpPr/>
          <p:nvPr/>
        </p:nvSpPr>
        <p:spPr>
          <a:xfrm>
            <a:off x="-14606" y="125094"/>
            <a:ext cx="8539174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3600" b="1" dirty="0">
                <a:latin typeface="+mn-ea"/>
              </a:rPr>
              <a:t>Ⅴ. </a:t>
            </a:r>
            <a:r>
              <a:rPr lang="ko-KR" altLang="en-US" sz="3600" b="1" dirty="0">
                <a:latin typeface="+mn-ea"/>
              </a:rPr>
              <a:t>프로젝트</a:t>
            </a:r>
            <a:r>
              <a:rPr lang="en-US" altLang="ko-KR" sz="3600" b="1" dirty="0">
                <a:latin typeface="+mn-ea"/>
              </a:rPr>
              <a:t> </a:t>
            </a:r>
            <a:r>
              <a:rPr lang="ko-KR" altLang="en-US" sz="3600" b="1" dirty="0">
                <a:latin typeface="+mn-ea"/>
              </a:rPr>
              <a:t>세부 사항 </a:t>
            </a:r>
            <a:r>
              <a:rPr lang="en-US" altLang="ko-KR" sz="3600" b="1" dirty="0">
                <a:latin typeface="+mn-ea"/>
              </a:rPr>
              <a:t>– </a:t>
            </a:r>
            <a:r>
              <a:rPr lang="ko-KR" altLang="en-US" sz="3600" b="1" dirty="0">
                <a:latin typeface="+mn-ea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276437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41" y="1330039"/>
            <a:ext cx="43624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41" y="3836838"/>
            <a:ext cx="43529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24751" y="1336150"/>
            <a:ext cx="77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 err="1"/>
              <a:t>QueryString</a:t>
            </a:r>
            <a:r>
              <a:rPr lang="ko-KR" altLang="en-US" b="1" dirty="0"/>
              <a:t>을 이용하여 </a:t>
            </a:r>
            <a:r>
              <a:rPr lang="en-US" altLang="ko-KR" b="1" dirty="0"/>
              <a:t>URL </a:t>
            </a:r>
            <a:r>
              <a:rPr lang="ko-KR" altLang="en-US" b="1" dirty="0"/>
              <a:t>주소를 설정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/>
              <a:t>url</a:t>
            </a:r>
            <a:r>
              <a:rPr lang="en-US" altLang="ko-KR" b="1" dirty="0"/>
              <a:t> = "</a:t>
            </a:r>
            <a:r>
              <a:rPr lang="en-US" altLang="ko-KR" b="1" dirty="0" err="1"/>
              <a:t>idCheck.do?id</a:t>
            </a:r>
            <a:r>
              <a:rPr lang="en-US" altLang="ko-KR" b="1" dirty="0"/>
              <a:t>=" + </a:t>
            </a:r>
            <a:r>
              <a:rPr lang="en-US" altLang="ko-KR" b="1" dirty="0" err="1"/>
              <a:t>document.join_Form.id.value</a:t>
            </a:r>
            <a:r>
              <a:rPr lang="en-US" altLang="ko-KR" b="1" dirty="0"/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3AD2AD-6CB0-436B-891D-75B38C6B6314}"/>
              </a:ext>
            </a:extLst>
          </p:cNvPr>
          <p:cNvSpPr txBox="1"/>
          <p:nvPr/>
        </p:nvSpPr>
        <p:spPr>
          <a:xfrm>
            <a:off x="5524751" y="2807599"/>
            <a:ext cx="6444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en-US" b="1" dirty="0"/>
              <a:t>입력한 </a:t>
            </a:r>
            <a:r>
              <a:rPr lang="en-US" altLang="ko-KR" b="1" dirty="0"/>
              <a:t>ID</a:t>
            </a:r>
            <a:r>
              <a:rPr lang="ko-KR" altLang="en-US" b="1" dirty="0"/>
              <a:t>를 중복체크 버튼 이용</a:t>
            </a:r>
            <a:r>
              <a:rPr lang="en-US" altLang="ko-KR" b="1" dirty="0"/>
              <a:t> DB</a:t>
            </a:r>
            <a:r>
              <a:rPr lang="ko-KR" altLang="en-US" b="1" dirty="0"/>
              <a:t>를 조회하여 아이디 존재 여부 확인</a:t>
            </a:r>
            <a:endParaRPr lang="en-US" altLang="ko-KR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F080A7A-9AAB-49DB-BF82-D441F4B4A3E2}"/>
              </a:ext>
            </a:extLst>
          </p:cNvPr>
          <p:cNvSpPr/>
          <p:nvPr/>
        </p:nvSpPr>
        <p:spPr>
          <a:xfrm>
            <a:off x="1727202" y="1337962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B20697D-36AF-4B4C-9F81-0662D91D00F8}"/>
              </a:ext>
            </a:extLst>
          </p:cNvPr>
          <p:cNvSpPr/>
          <p:nvPr/>
        </p:nvSpPr>
        <p:spPr>
          <a:xfrm>
            <a:off x="5243839" y="1636676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1BA13BC-A0F0-44B4-B1F4-30A11CECB5C8}"/>
              </a:ext>
            </a:extLst>
          </p:cNvPr>
          <p:cNvSpPr/>
          <p:nvPr/>
        </p:nvSpPr>
        <p:spPr>
          <a:xfrm>
            <a:off x="3135747" y="2463514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2BFACEA-5313-4963-8665-F6EAC01A4BF4}"/>
              </a:ext>
            </a:extLst>
          </p:cNvPr>
          <p:cNvSpPr/>
          <p:nvPr/>
        </p:nvSpPr>
        <p:spPr>
          <a:xfrm>
            <a:off x="5243839" y="3119445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68D3334-D34A-418D-A76D-B18D15E3A2BD}"/>
              </a:ext>
            </a:extLst>
          </p:cNvPr>
          <p:cNvSpPr/>
          <p:nvPr/>
        </p:nvSpPr>
        <p:spPr>
          <a:xfrm>
            <a:off x="5243780" y="4602214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B4BA111-8FD1-4836-9A7C-5386C78807AB}"/>
              </a:ext>
            </a:extLst>
          </p:cNvPr>
          <p:cNvSpPr txBox="1"/>
          <p:nvPr/>
        </p:nvSpPr>
        <p:spPr>
          <a:xfrm>
            <a:off x="5607820" y="4589679"/>
            <a:ext cx="6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적용 버튼을 클릭하여 회원가입 페이지의 </a:t>
            </a:r>
            <a:r>
              <a:rPr lang="en-US" altLang="ko-KR" b="1" dirty="0"/>
              <a:t>id, </a:t>
            </a:r>
            <a:r>
              <a:rPr lang="en-US" altLang="ko-KR" b="1" dirty="0" err="1"/>
              <a:t>reid</a:t>
            </a:r>
            <a:r>
              <a:rPr lang="en-US" altLang="ko-KR" b="1" dirty="0"/>
              <a:t>(</a:t>
            </a:r>
            <a:r>
              <a:rPr lang="ko-KR" altLang="en-US" b="1" dirty="0"/>
              <a:t>중복 확인</a:t>
            </a:r>
            <a:r>
              <a:rPr lang="en-US" altLang="ko-KR" b="1" dirty="0"/>
              <a:t>) </a:t>
            </a:r>
            <a:r>
              <a:rPr lang="ko-KR" altLang="en-US" b="1" dirty="0"/>
              <a:t>값으로 데이터 전달</a:t>
            </a:r>
            <a:endParaRPr lang="en-US" altLang="ko-KR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D6676BA-8A90-4F74-AB92-B700BEDA8C7E}"/>
              </a:ext>
            </a:extLst>
          </p:cNvPr>
          <p:cNvSpPr/>
          <p:nvPr/>
        </p:nvSpPr>
        <p:spPr>
          <a:xfrm>
            <a:off x="3029530" y="5221323"/>
            <a:ext cx="280912" cy="2996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DE24B3E-A3A0-4257-9A71-F70349AA4462}"/>
              </a:ext>
            </a:extLst>
          </p:cNvPr>
          <p:cNvSpPr/>
          <p:nvPr/>
        </p:nvSpPr>
        <p:spPr>
          <a:xfrm>
            <a:off x="-14606" y="125094"/>
            <a:ext cx="8539174" cy="692785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3600" b="1" dirty="0">
                <a:latin typeface="+mn-ea"/>
              </a:rPr>
              <a:t>Ⅴ. </a:t>
            </a:r>
            <a:r>
              <a:rPr lang="ko-KR" altLang="en-US" sz="3600" b="1" dirty="0">
                <a:latin typeface="+mn-ea"/>
              </a:rPr>
              <a:t>프로젝트</a:t>
            </a:r>
            <a:r>
              <a:rPr lang="en-US" altLang="ko-KR" sz="3600" b="1" dirty="0">
                <a:latin typeface="+mn-ea"/>
              </a:rPr>
              <a:t> </a:t>
            </a:r>
            <a:r>
              <a:rPr lang="ko-KR" altLang="en-US" sz="3600" b="1" dirty="0">
                <a:latin typeface="+mn-ea"/>
              </a:rPr>
              <a:t>세부 사항 </a:t>
            </a:r>
            <a:r>
              <a:rPr lang="en-US" altLang="ko-KR" sz="3600" b="1" dirty="0">
                <a:latin typeface="+mn-ea"/>
              </a:rPr>
              <a:t>– ID </a:t>
            </a:r>
            <a:r>
              <a:rPr lang="ko-KR" altLang="en-US" sz="3600" b="1" dirty="0">
                <a:latin typeface="+mn-ea"/>
              </a:rPr>
              <a:t>중복 체크</a:t>
            </a:r>
          </a:p>
        </p:txBody>
      </p:sp>
    </p:spTree>
    <p:extLst>
      <p:ext uri="{BB962C8B-B14F-4D97-AF65-F5344CB8AC3E}">
        <p14:creationId xmlns:p14="http://schemas.microsoft.com/office/powerpoint/2010/main" val="113209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Pages>12</Pages>
  <Words>664</Words>
  <Characters>0</Characters>
  <Application>Microsoft Office PowerPoint</Application>
  <DocSecurity>0</DocSecurity>
  <PresentationFormat>사용자 지정</PresentationFormat>
  <Lines>0</Lines>
  <Paragraphs>181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상세페이지 CSS code</vt:lpstr>
      <vt:lpstr>상세페이지 HTML code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윤도현</cp:lastModifiedBy>
  <cp:revision>132</cp:revision>
  <dcterms:modified xsi:type="dcterms:W3CDTF">2021-07-15T15:25:45Z</dcterms:modified>
</cp:coreProperties>
</file>