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6334B-E8E1-4DAB-A79A-362ABC010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3A36E1-FA10-4C0C-B478-E95BA93F9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AF442-2437-4FA8-826B-8DA80EDC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FCF4-3CB2-483F-9D52-FF5DE583245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AD90C-3E35-4273-9D39-4921ED5F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0909B-7833-4492-B0F2-875661E0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98D0-2D60-405F-B660-971B7D5BE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30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9C550-0671-40DC-A103-E1EA8285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2BAB62-8D49-4449-83CD-33F79D96F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9F045-71B0-42E6-B99D-2E4E9D55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FCF4-3CB2-483F-9D52-FF5DE583245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E8D23-5FA5-490F-AB3C-48AA7CA8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A4C11-FC92-4FBB-92DE-62A1FF47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98D0-2D60-405F-B660-971B7D5BE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4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B9AD28-17C6-4B2B-B72E-E56E70DA8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06BB37-7C77-4CB8-A785-2E8D9BB93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004A5-C41C-4792-9837-5EB87CA9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FCF4-3CB2-483F-9D52-FF5DE583245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B401B-F4F6-4A0F-B882-CF71B0C6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AABEEF-9F92-4A02-85DA-6D198B01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98D0-2D60-405F-B660-971B7D5BE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49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D317B-BA9F-4EDB-AA2B-C3B12B4B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CE78F-B504-43AF-A8D2-CCB9F150D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9895D-F537-4CE2-BC57-8E67BC94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FCF4-3CB2-483F-9D52-FF5DE583245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48237-427A-4A29-8A64-DB19116C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7A97E-1BC5-4394-80CE-91B1F0F0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98D0-2D60-405F-B660-971B7D5BE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0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8242F-F72B-4688-8A86-DABFF6BE7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F08FB2-BE87-46D0-A75D-3B31ABB71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5EB3F-7D84-4ACD-9B4D-EEADD82E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FCF4-3CB2-483F-9D52-FF5DE583245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4F454-7B2B-42A6-8B91-E50E10CC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D276F-9E17-4F1D-9036-3FDC1F72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98D0-2D60-405F-B660-971B7D5BE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DB786-AECA-432C-BF6B-B5752313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B2817C-944F-44F7-8045-3BAD36B57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93B15-3222-41CC-B03D-E953E1286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63683E-4706-4440-ABDB-C7FC59B0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FCF4-3CB2-483F-9D52-FF5DE583245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89A178-6EB0-4D9A-896A-8298AF45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593BD7-FB79-47A3-A016-F1146605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98D0-2D60-405F-B660-971B7D5BE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04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A5A2F-445A-4755-8187-6DCE672A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2D2FD6-34F1-42D5-A0FC-A26D915CB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9118D8-6108-4DF3-91E5-728CEB717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2894CD-FC17-4E55-BFEE-6EA7E6C91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BCDC6C-784C-4F8F-978D-4F97A765F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D5B1F4-2853-45EC-AFEC-E24F5D89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FCF4-3CB2-483F-9D52-FF5DE583245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8EBFBF-F95A-493F-B416-B8BCA1F2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84F3BC-B1EE-4E3B-BDD4-243B3460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98D0-2D60-405F-B660-971B7D5BE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01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770BA-E7DD-4737-9F22-28B5F7843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D26DD8-6C80-4A46-835C-DD61B205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FCF4-3CB2-483F-9D52-FF5DE583245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666489-AA63-49BC-BE96-1D291744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C68DBD-0E7A-4CFE-81A0-B6FBD3FC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98D0-2D60-405F-B660-971B7D5BE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33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8C557D-A625-450E-88C8-1B4FD087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FCF4-3CB2-483F-9D52-FF5DE583245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726F4C-2429-49F9-914D-E98DAC7E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C0DDC-02B0-4208-89EA-8EC9D4D5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98D0-2D60-405F-B660-971B7D5BE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0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1BCCC-690F-4890-93B1-0DC8B29B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EFED3-9247-47DD-9B67-B56344739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FC7914-5A53-4C02-AE49-A398C0CFE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EF0719-5A43-4949-A8C8-F34CAE11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FCF4-3CB2-483F-9D52-FF5DE583245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D627DE-3680-4859-941B-4D4EBC56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695E18-56E2-4DAB-9EFA-798BCF20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98D0-2D60-405F-B660-971B7D5BE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88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566EC-556E-4C94-8B9D-4CC7950E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33CDBB-EEFF-4C4D-9E5C-FADE948F7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415625-446D-4DB3-BDCE-704B6EF8B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A4EAF7-BDC2-4A46-8800-82E99CCA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FCF4-3CB2-483F-9D52-FF5DE583245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0F1C2F-D12A-4137-A5B0-B1ABC0E2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36B78-1D2A-4993-94F4-684759B3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98D0-2D60-405F-B660-971B7D5BE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7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844B23-F996-400D-AB8C-64D93FC5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AE5FD5-D570-4EED-8261-58FBA8B67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ABDA9-CA29-44CA-BDBC-95C880E6C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0FCF4-3CB2-483F-9D52-FF5DE583245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30F7B-21C9-4C6F-9DC9-4717A7D5A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258AE-AC52-4275-95BB-CA6F59E9C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998D0-2D60-405F-B660-971B7D5BE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5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2F1E05-32EA-4D83-A0E4-C75B01CA5F0A}"/>
              </a:ext>
            </a:extLst>
          </p:cNvPr>
          <p:cNvSpPr/>
          <p:nvPr/>
        </p:nvSpPr>
        <p:spPr>
          <a:xfrm>
            <a:off x="772357" y="568171"/>
            <a:ext cx="11097088" cy="583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57EC3C-7863-4AE5-BE5D-6AB1E7B3EDCA}"/>
              </a:ext>
            </a:extLst>
          </p:cNvPr>
          <p:cNvSpPr/>
          <p:nvPr/>
        </p:nvSpPr>
        <p:spPr>
          <a:xfrm>
            <a:off x="772357" y="568171"/>
            <a:ext cx="11097088" cy="3462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BE601D-5658-4374-9CF4-12A10E6870C4}"/>
              </a:ext>
            </a:extLst>
          </p:cNvPr>
          <p:cNvSpPr/>
          <p:nvPr/>
        </p:nvSpPr>
        <p:spPr>
          <a:xfrm>
            <a:off x="896645" y="1074198"/>
            <a:ext cx="577048" cy="47939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6BEC9C-C7F7-43E6-A36F-28B16D4AAD1F}"/>
              </a:ext>
            </a:extLst>
          </p:cNvPr>
          <p:cNvSpPr/>
          <p:nvPr/>
        </p:nvSpPr>
        <p:spPr>
          <a:xfrm>
            <a:off x="1704513" y="1074198"/>
            <a:ext cx="577048" cy="47939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290A56-2257-4C5B-BD7C-CEC2AF9097C4}"/>
              </a:ext>
            </a:extLst>
          </p:cNvPr>
          <p:cNvSpPr/>
          <p:nvPr/>
        </p:nvSpPr>
        <p:spPr>
          <a:xfrm>
            <a:off x="1704513" y="1713390"/>
            <a:ext cx="577048" cy="47939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2AF3F1-1FF8-4B88-A155-5601E5D73A65}"/>
              </a:ext>
            </a:extLst>
          </p:cNvPr>
          <p:cNvSpPr/>
          <p:nvPr/>
        </p:nvSpPr>
        <p:spPr>
          <a:xfrm>
            <a:off x="896645" y="1713390"/>
            <a:ext cx="577048" cy="47939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2E52EE-F01E-4245-92E2-55F61BDE4F37}"/>
              </a:ext>
            </a:extLst>
          </p:cNvPr>
          <p:cNvSpPr/>
          <p:nvPr/>
        </p:nvSpPr>
        <p:spPr>
          <a:xfrm>
            <a:off x="896645" y="2379215"/>
            <a:ext cx="577048" cy="47939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F45E0A-7CE6-4B52-B783-6B73F86A4075}"/>
              </a:ext>
            </a:extLst>
          </p:cNvPr>
          <p:cNvSpPr/>
          <p:nvPr/>
        </p:nvSpPr>
        <p:spPr>
          <a:xfrm>
            <a:off x="1704513" y="2379215"/>
            <a:ext cx="577048" cy="47939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52AF07-A386-43A4-90F3-7F1C3382EC2F}"/>
              </a:ext>
            </a:extLst>
          </p:cNvPr>
          <p:cNvSpPr/>
          <p:nvPr/>
        </p:nvSpPr>
        <p:spPr>
          <a:xfrm>
            <a:off x="1704513" y="3045040"/>
            <a:ext cx="577048" cy="47939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0EB56E-C743-4069-B3F1-0361F79D53C1}"/>
              </a:ext>
            </a:extLst>
          </p:cNvPr>
          <p:cNvSpPr/>
          <p:nvPr/>
        </p:nvSpPr>
        <p:spPr>
          <a:xfrm>
            <a:off x="896645" y="3045040"/>
            <a:ext cx="577048" cy="47939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932158-BB00-471D-A192-B5662DB52EEB}"/>
              </a:ext>
            </a:extLst>
          </p:cNvPr>
          <p:cNvSpPr/>
          <p:nvPr/>
        </p:nvSpPr>
        <p:spPr>
          <a:xfrm>
            <a:off x="896645" y="3710865"/>
            <a:ext cx="577048" cy="47939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A445E0-32C4-405D-8A8F-07813A754EFA}"/>
              </a:ext>
            </a:extLst>
          </p:cNvPr>
          <p:cNvSpPr/>
          <p:nvPr/>
        </p:nvSpPr>
        <p:spPr>
          <a:xfrm>
            <a:off x="1704513" y="3710865"/>
            <a:ext cx="577048" cy="47939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714CA7-A1BB-46C7-84A6-CAE3EC13F15B}"/>
              </a:ext>
            </a:extLst>
          </p:cNvPr>
          <p:cNvSpPr/>
          <p:nvPr/>
        </p:nvSpPr>
        <p:spPr>
          <a:xfrm>
            <a:off x="1704513" y="4390007"/>
            <a:ext cx="577048" cy="47939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FCF5A5-9248-4715-95E7-F683FB969528}"/>
              </a:ext>
            </a:extLst>
          </p:cNvPr>
          <p:cNvSpPr/>
          <p:nvPr/>
        </p:nvSpPr>
        <p:spPr>
          <a:xfrm>
            <a:off x="874451" y="4390007"/>
            <a:ext cx="577048" cy="47939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90E085-81D5-440F-AEA7-80908F0A0EAF}"/>
              </a:ext>
            </a:extLst>
          </p:cNvPr>
          <p:cNvSpPr/>
          <p:nvPr/>
        </p:nvSpPr>
        <p:spPr>
          <a:xfrm>
            <a:off x="874451" y="5029199"/>
            <a:ext cx="577048" cy="47939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6B5E79-5336-412F-A8DD-C286E5F00A10}"/>
              </a:ext>
            </a:extLst>
          </p:cNvPr>
          <p:cNvSpPr/>
          <p:nvPr/>
        </p:nvSpPr>
        <p:spPr>
          <a:xfrm>
            <a:off x="1708952" y="5029199"/>
            <a:ext cx="577048" cy="47939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039B18-F254-4829-80D1-4B996EEF78E3}"/>
              </a:ext>
            </a:extLst>
          </p:cNvPr>
          <p:cNvSpPr/>
          <p:nvPr/>
        </p:nvSpPr>
        <p:spPr>
          <a:xfrm>
            <a:off x="1708952" y="5668391"/>
            <a:ext cx="577048" cy="47939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D9C6B9-9D29-4958-85BC-CDABEB58842C}"/>
              </a:ext>
            </a:extLst>
          </p:cNvPr>
          <p:cNvSpPr/>
          <p:nvPr/>
        </p:nvSpPr>
        <p:spPr>
          <a:xfrm>
            <a:off x="883329" y="5668391"/>
            <a:ext cx="577048" cy="47939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B8346C-D1FC-47E6-8EF9-482F6F70CEE8}"/>
              </a:ext>
            </a:extLst>
          </p:cNvPr>
          <p:cNvSpPr/>
          <p:nvPr/>
        </p:nvSpPr>
        <p:spPr>
          <a:xfrm>
            <a:off x="2534575" y="1074198"/>
            <a:ext cx="8012097" cy="459419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DB99C4-82FA-41FD-A268-BF95A2448308}"/>
              </a:ext>
            </a:extLst>
          </p:cNvPr>
          <p:cNvSpPr/>
          <p:nvPr/>
        </p:nvSpPr>
        <p:spPr>
          <a:xfrm>
            <a:off x="2539013" y="5783801"/>
            <a:ext cx="656947" cy="36398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Open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478D5C-CB5C-4BAC-AC6D-55D0B4739618}"/>
              </a:ext>
            </a:extLst>
          </p:cNvPr>
          <p:cNvSpPr/>
          <p:nvPr/>
        </p:nvSpPr>
        <p:spPr>
          <a:xfrm>
            <a:off x="3346881" y="5783801"/>
            <a:ext cx="656947" cy="36398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save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54DB16-445D-4BE6-BB39-DF4A8C2EEF86}"/>
              </a:ext>
            </a:extLst>
          </p:cNvPr>
          <p:cNvSpPr/>
          <p:nvPr/>
        </p:nvSpPr>
        <p:spPr>
          <a:xfrm>
            <a:off x="10768614" y="1074198"/>
            <a:ext cx="186431" cy="45941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F6FF50-AD47-4808-A3C4-1F83339FF0EF}"/>
              </a:ext>
            </a:extLst>
          </p:cNvPr>
          <p:cNvSpPr/>
          <p:nvPr/>
        </p:nvSpPr>
        <p:spPr>
          <a:xfrm>
            <a:off x="11131118" y="1074198"/>
            <a:ext cx="186431" cy="45941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2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진윤화</dc:creator>
  <cp:lastModifiedBy>진윤화</cp:lastModifiedBy>
  <cp:revision>1</cp:revision>
  <dcterms:created xsi:type="dcterms:W3CDTF">2021-11-11T02:44:00Z</dcterms:created>
  <dcterms:modified xsi:type="dcterms:W3CDTF">2021-11-11T02:49:06Z</dcterms:modified>
</cp:coreProperties>
</file>