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334B-E8E1-4DAB-A79A-362ABC01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36E1-FA10-4C0C-B478-E95BA93F9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AF442-2437-4FA8-826B-8DA80ED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AD90C-3E35-4273-9D39-4921ED5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909B-7833-4492-B0F2-875661E0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C550-0671-40DC-A103-E1EA8285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BAB62-8D49-4449-83CD-33F79D96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9F045-71B0-42E6-B99D-2E4E9D55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E8D23-5FA5-490F-AB3C-48AA7CA8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A4C11-FC92-4FBB-92DE-62A1FF47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B9AD28-17C6-4B2B-B72E-E56E70DA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6BB37-7C77-4CB8-A785-2E8D9BB93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004A5-C41C-4792-9837-5EB87CA9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401B-F4F6-4A0F-B882-CF71B0C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ABEEF-9F92-4A02-85DA-6D198B01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9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D317B-BA9F-4EDB-AA2B-C3B12B4B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CE78F-B504-43AF-A8D2-CCB9F15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9895D-F537-4CE2-BC57-8E67BC9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48237-427A-4A29-8A64-DB19116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7A97E-1BC5-4394-80CE-91B1F0F0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8242F-F72B-4688-8A86-DABFF6BE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08FB2-BE87-46D0-A75D-3B31ABB7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5EB3F-7D84-4ACD-9B4D-EEADD82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4F454-7B2B-42A6-8B91-E50E10CC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D276F-9E17-4F1D-9036-3FDC1F72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DB786-AECA-432C-BF6B-B5752313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2817C-944F-44F7-8045-3BAD36B57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93B15-3222-41CC-B03D-E953E128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3683E-4706-4440-ABDB-C7FC59B0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9A178-6EB0-4D9A-896A-8298AF45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93BD7-FB79-47A3-A016-F1146605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5A2F-445A-4755-8187-6DCE672A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D2FD6-34F1-42D5-A0FC-A26D915C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118D8-6108-4DF3-91E5-728CEB71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2894CD-FC17-4E55-BFEE-6EA7E6C9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BCDC6C-784C-4F8F-978D-4F97A765F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5B1F4-2853-45EC-AFEC-E24F5D89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EBFBF-F95A-493F-B416-B8BCA1F2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4F3BC-B1EE-4E3B-BDD4-243B3460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1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770BA-E7DD-4737-9F22-28B5F784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D26DD8-6C80-4A46-835C-DD61B205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66489-AA63-49BC-BE96-1D29174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68DBD-0E7A-4CFE-81A0-B6FBD3FC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8C557D-A625-450E-88C8-1B4FD087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26F4C-2429-49F9-914D-E98DAC7E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C0DDC-02B0-4208-89EA-8EC9D4D5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BCCC-690F-4890-93B1-0DC8B29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EFED3-9247-47DD-9B67-B5634473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C7914-5A53-4C02-AE49-A398C0CF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F0719-5A43-4949-A8C8-F34CAE11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627DE-3680-4859-941B-4D4EBC5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95E18-56E2-4DAB-9EFA-798BCF2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66EC-556E-4C94-8B9D-4CC7950E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3CDBB-EEFF-4C4D-9E5C-FADE948F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15625-446D-4DB3-BDCE-704B6EF8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4EAF7-BDC2-4A46-8800-82E99CCA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F1C2F-D12A-4137-A5B0-B1ABC0E2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36B78-1D2A-4993-94F4-684759B3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7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44B23-F996-400D-AB8C-64D93FC5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E5FD5-D570-4EED-8261-58FBA8B6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ABDA9-CA29-44CA-BDBC-95C880E6C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FCF4-3CB2-483F-9D52-FF5DE5832455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30F7B-21C9-4C6F-9DC9-4717A7D5A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258AE-AC52-4275-95BB-CA6F59E9C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98D0-2D60-405F-B660-971B7D5BE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F1E05-32EA-4D83-A0E4-C75B01CA5F0A}"/>
              </a:ext>
            </a:extLst>
          </p:cNvPr>
          <p:cNvSpPr/>
          <p:nvPr/>
        </p:nvSpPr>
        <p:spPr>
          <a:xfrm>
            <a:off x="547456" y="454979"/>
            <a:ext cx="10531876" cy="583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7EC3C-7863-4AE5-BE5D-6AB1E7B3EDCA}"/>
              </a:ext>
            </a:extLst>
          </p:cNvPr>
          <p:cNvSpPr/>
          <p:nvPr/>
        </p:nvSpPr>
        <p:spPr>
          <a:xfrm>
            <a:off x="772357" y="568171"/>
            <a:ext cx="10005134" cy="3462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90E085-81D5-440F-AEA7-80908F0A0EAF}"/>
              </a:ext>
            </a:extLst>
          </p:cNvPr>
          <p:cNvSpPr/>
          <p:nvPr/>
        </p:nvSpPr>
        <p:spPr>
          <a:xfrm>
            <a:off x="9854213" y="1185731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6B5E79-5336-412F-A8DD-C286E5F00A10}"/>
              </a:ext>
            </a:extLst>
          </p:cNvPr>
          <p:cNvSpPr/>
          <p:nvPr/>
        </p:nvSpPr>
        <p:spPr>
          <a:xfrm>
            <a:off x="9854213" y="2143955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039B18-F254-4829-80D1-4B996EEF78E3}"/>
              </a:ext>
            </a:extLst>
          </p:cNvPr>
          <p:cNvSpPr/>
          <p:nvPr/>
        </p:nvSpPr>
        <p:spPr>
          <a:xfrm>
            <a:off x="9854213" y="3028394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D9C6B9-9D29-4958-85BC-CDABEB58842C}"/>
              </a:ext>
            </a:extLst>
          </p:cNvPr>
          <p:cNvSpPr/>
          <p:nvPr/>
        </p:nvSpPr>
        <p:spPr>
          <a:xfrm>
            <a:off x="9854213" y="3847353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B8346C-D1FC-47E6-8EF9-482F6F70CEE8}"/>
              </a:ext>
            </a:extLst>
          </p:cNvPr>
          <p:cNvSpPr/>
          <p:nvPr/>
        </p:nvSpPr>
        <p:spPr>
          <a:xfrm>
            <a:off x="772357" y="1064211"/>
            <a:ext cx="8012097" cy="4594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DB99C4-82FA-41FD-A268-BF95A2448308}"/>
              </a:ext>
            </a:extLst>
          </p:cNvPr>
          <p:cNvSpPr/>
          <p:nvPr/>
        </p:nvSpPr>
        <p:spPr>
          <a:xfrm>
            <a:off x="776795" y="5773814"/>
            <a:ext cx="656947" cy="3639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Open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478D5C-CB5C-4BAC-AC6D-55D0B4739618}"/>
              </a:ext>
            </a:extLst>
          </p:cNvPr>
          <p:cNvSpPr/>
          <p:nvPr/>
        </p:nvSpPr>
        <p:spPr>
          <a:xfrm>
            <a:off x="1584663" y="5773814"/>
            <a:ext cx="656947" cy="36398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save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54DB16-445D-4BE6-BB39-DF4A8C2EEF86}"/>
              </a:ext>
            </a:extLst>
          </p:cNvPr>
          <p:cNvSpPr/>
          <p:nvPr/>
        </p:nvSpPr>
        <p:spPr>
          <a:xfrm>
            <a:off x="9006396" y="1064211"/>
            <a:ext cx="186431" cy="45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F6FF50-AD47-4808-A3C4-1F83339FF0EF}"/>
              </a:ext>
            </a:extLst>
          </p:cNvPr>
          <p:cNvSpPr/>
          <p:nvPr/>
        </p:nvSpPr>
        <p:spPr>
          <a:xfrm>
            <a:off x="9368900" y="1064211"/>
            <a:ext cx="186431" cy="45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17A3D-9331-43C7-BA3A-3164FBC79BCF}"/>
              </a:ext>
            </a:extLst>
          </p:cNvPr>
          <p:cNvSpPr/>
          <p:nvPr/>
        </p:nvSpPr>
        <p:spPr>
          <a:xfrm>
            <a:off x="9854213" y="4743998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D742-2665-4889-A196-BB5332CD4C3E}"/>
              </a:ext>
            </a:extLst>
          </p:cNvPr>
          <p:cNvSpPr/>
          <p:nvPr/>
        </p:nvSpPr>
        <p:spPr>
          <a:xfrm>
            <a:off x="9854213" y="5640643"/>
            <a:ext cx="577048" cy="4793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진윤화</dc:creator>
  <cp:lastModifiedBy>진윤화</cp:lastModifiedBy>
  <cp:revision>2</cp:revision>
  <dcterms:created xsi:type="dcterms:W3CDTF">2021-11-11T02:44:00Z</dcterms:created>
  <dcterms:modified xsi:type="dcterms:W3CDTF">2021-12-09T01:50:34Z</dcterms:modified>
</cp:coreProperties>
</file>