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68047"/>
  </p:normalViewPr>
  <p:slideViewPr>
    <p:cSldViewPr snapToGrid="0" snapToObjects="1">
      <p:cViewPr varScale="1">
        <p:scale>
          <a:sx n="77" d="100"/>
          <a:sy n="77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7BE8-6DE9-B247-92C4-B60D360CECA2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F51E-395E-2E45-825C-E96AE688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901" y="415637"/>
            <a:ext cx="1708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Form Tag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5512" y="1712421"/>
            <a:ext cx="55362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Form</a:t>
            </a:r>
            <a:r>
              <a:rPr lang="ko-KR" altLang="en-US" sz="2800" dirty="0" smtClean="0"/>
              <a:t>의 기본 동작 방식</a:t>
            </a:r>
            <a:endParaRPr lang="en-US" altLang="ko-KR" sz="2800" dirty="0" smtClean="0"/>
          </a:p>
          <a:p>
            <a:endParaRPr lang="ko-KR" alt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Form </a:t>
            </a:r>
            <a:r>
              <a:rPr lang="ko-KR" altLang="en-US" sz="2800" dirty="0" smtClean="0"/>
              <a:t>내용을 입력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Form Data </a:t>
            </a:r>
            <a:r>
              <a:rPr lang="ko-KR" altLang="en-US" sz="2800" dirty="0" smtClean="0"/>
              <a:t>발송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서버에서 처리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결과를 돌려줌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브라우저에서 출력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53" y="2377439"/>
            <a:ext cx="7663128" cy="19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901" y="415637"/>
            <a:ext cx="2622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Form Tag </a:t>
            </a:r>
            <a:r>
              <a:rPr lang="ko-KR" altLang="en-US" sz="3200" dirty="0" smtClean="0"/>
              <a:t>속성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5512" y="1712421"/>
            <a:ext cx="11321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 태그 속성에는 </a:t>
            </a:r>
            <a:r>
              <a:rPr lang="en-US" altLang="ko-KR" dirty="0"/>
              <a:t>name, action, method, target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/>
              <a:t>폼 속성을 이용하여 전송할 때 어디로 보내야 하는지 그리고 어떤 방법으로 보낼지 정합니다</a:t>
            </a:r>
            <a:r>
              <a:rPr lang="en-US" altLang="ko-KR" dirty="0"/>
              <a:t>. </a:t>
            </a:r>
            <a:r>
              <a:rPr lang="ko-KR" altLang="en-US" dirty="0"/>
              <a:t>폼 태그 속성은 다음과 같습니다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폼을 전송할 서버 쪽 스크립트 파일을 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name : </a:t>
            </a:r>
            <a:r>
              <a:rPr lang="ko-KR" altLang="en-US" dirty="0"/>
              <a:t>폼을 식별하기 위한 이름을 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accept-charset : </a:t>
            </a:r>
            <a:r>
              <a:rPr lang="ko-KR" altLang="en-US" dirty="0"/>
              <a:t>폼 전송에 사용할 문자 인코딩을 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target : action</a:t>
            </a:r>
            <a:r>
              <a:rPr lang="ko-KR" altLang="en-US" dirty="0"/>
              <a:t>에서 지정한 스크립트 파일을 현재 창이 아닌 다른 위치에 열도록 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 : </a:t>
            </a:r>
            <a:r>
              <a:rPr lang="ko-KR" altLang="en-US" dirty="0"/>
              <a:t>폼을 서버에 전송할 </a:t>
            </a:r>
            <a:r>
              <a:rPr lang="en-US" altLang="ko-KR" dirty="0"/>
              <a:t>http </a:t>
            </a:r>
            <a:r>
              <a:rPr lang="ko-KR" altLang="en-US" dirty="0"/>
              <a:t>메소드를 정합니다</a:t>
            </a:r>
            <a:r>
              <a:rPr lang="en-US" altLang="ko-KR" dirty="0"/>
              <a:t>. (GET </a:t>
            </a:r>
            <a:r>
              <a:rPr lang="ko-KR" altLang="en-US" dirty="0"/>
              <a:t>또는 </a:t>
            </a:r>
            <a:r>
              <a:rPr lang="en-US" altLang="ko-KR" dirty="0"/>
              <a:t>POST)</a:t>
            </a:r>
          </a:p>
        </p:txBody>
      </p:sp>
    </p:spTree>
    <p:extLst>
      <p:ext uri="{BB962C8B-B14F-4D97-AF65-F5344CB8AC3E}">
        <p14:creationId xmlns:p14="http://schemas.microsoft.com/office/powerpoint/2010/main" val="119711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901" y="415637"/>
            <a:ext cx="3234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Form Tag 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Method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5512" y="1147156"/>
            <a:ext cx="1132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메소드 종류인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r>
              <a:rPr lang="ko-KR" altLang="en-US" dirty="0"/>
              <a:t>는 브라우저에서 폼 데이터를 가져와 서버로 보내는 똑같은 기능을 수행하지만</a:t>
            </a:r>
            <a:r>
              <a:rPr lang="en-US" altLang="ko-KR" dirty="0"/>
              <a:t>, </a:t>
            </a:r>
            <a:r>
              <a:rPr lang="ko-KR" altLang="en-US" dirty="0"/>
              <a:t>방식은 다릅니다</a:t>
            </a:r>
            <a:r>
              <a:rPr lang="en-US" altLang="ko-KR" dirty="0"/>
              <a:t>. GET</a:t>
            </a:r>
            <a:r>
              <a:rPr lang="ko-KR" altLang="en-US" dirty="0"/>
              <a:t>은 폼 데이터를 </a:t>
            </a:r>
            <a:r>
              <a:rPr lang="en-US" altLang="ko-KR" dirty="0"/>
              <a:t>URL </a:t>
            </a:r>
            <a:r>
              <a:rPr lang="ko-KR" altLang="en-US" dirty="0"/>
              <a:t>끝에 붙여서 눈에 보이게 보내지만 </a:t>
            </a:r>
            <a:r>
              <a:rPr lang="en-US" altLang="ko-KR" dirty="0"/>
              <a:t>POST </a:t>
            </a:r>
            <a:r>
              <a:rPr lang="ko-KR" altLang="en-US" dirty="0"/>
              <a:t>방식은 내부적으로 보이지 않게 보냅니다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21" y="2121167"/>
            <a:ext cx="7218912" cy="44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2016-08-06T19:43:28Z</dcterms:created>
  <dcterms:modified xsi:type="dcterms:W3CDTF">2016-08-06T19:58:55Z</dcterms:modified>
</cp:coreProperties>
</file>