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>
        <p:scale>
          <a:sx n="230" d="100"/>
          <a:sy n="230" d="100"/>
        </p:scale>
        <p:origin x="-4464" y="-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979D-C156-BF94-8F24-5E4F25E1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C1D9-A4EE-A43C-B617-25B99C27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AA07-274C-6B81-6317-8D9D2051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3DF1-F4EB-38CF-0CDC-BE06587C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3D2F-A108-5239-72EA-018AA741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CCBE-5025-7232-5B96-62A4A487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701C0-ABB2-D7D0-552E-47482DBD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8398-0937-50FF-2CA4-EF4D8998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655B-56B0-EA3B-6DB7-5316950F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EBC6-6B1D-A2DE-AA53-7E3B958B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45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22288-B0F3-B7D6-6DAF-1B0F55133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97548-5C1C-7FFE-E84E-40A2B7C11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D052-7551-F83B-CBEF-9F09AE63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8B386-710A-64F5-EED6-A9C24ED8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0818-4FFF-22B8-3C7D-907C573A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7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255A-FA19-1695-7C34-410BE3F3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F719-9292-A9A7-49D5-6FB65B52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419C-BD36-965C-692C-272C9B55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68FF-8B7F-CF11-1875-D4D99CB0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2FFB-65DD-3973-47E9-36D6F7A7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6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A965-1429-3528-2AD1-06B07A0C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A985-D4D5-6675-1C62-43726576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1396-8060-8B7C-AC92-3AC65105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9485-97EE-CE77-3FD0-9F66D9F9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1A96-46B2-CC9F-4341-55FF1472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E2A1-CF8F-FB5D-A9C5-75B44465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9E32-7FEF-6DF1-9533-5B1E8E3C8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B8E6F-8999-EE82-EA48-B3B0A30C3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D498-240C-4DA9-7860-3E0168B8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5255D-99B7-033B-EF21-F2E1122C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D33E1-A92B-6C4D-CCE5-755221A4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4908-C999-7F56-105D-5778FCA7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43BC-A032-1346-582F-0B3F9F28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3AFA-CB68-DF54-5ADE-B3EFBCD0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016CA-1D90-7421-A227-65A45E3E1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CC3CA-3D3F-D84B-9A54-F528A5258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13A78-E43D-BE43-9488-676FF579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4699D-1D08-4BFC-2F67-37C8B7F3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2661F-C1E4-5798-C5D6-D323E16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1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E469-5F81-81D0-A247-003A5D28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4123D-F66A-236A-0C01-80B65656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B1137-1C62-C424-D48F-FC45A754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84156-23CD-0EC3-2523-142169C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BF855-1591-CB54-A5A9-312F5AD9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089EA-81CB-BAFB-02C2-AB6B9DDB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4C3D0-EA07-CF2E-007D-8E27F45D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1EC7-FA5F-7686-2E86-537FACB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AFAC-C996-80D2-81AB-A4620233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376D-8D5E-C76D-FE19-F3C7C2D1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B8AC-591C-5BD6-518B-0B879ECB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A5DE7-58B8-F058-34D9-203161B0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8E62-A82D-63ED-3D69-98B5CEE3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2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71A8-9FF1-EB66-1CA6-080CFD70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43B0D-5773-21AB-CED2-3C5E6FEDB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75490-48DA-A63B-440C-3C8E1A1A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B2302-F7E0-B62E-DA21-14C7269A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FAD82-AFB8-332E-03F7-73414F51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CF5F-4498-55DC-5AEC-983185C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1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27A86-909A-8780-8C0F-EB90BF4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BA182-102B-8C61-B237-BC2E1692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6913-6469-5860-ED0A-A45732095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C60BC-4BCD-C84A-A31B-66585DAE42EF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05DA-59EB-7975-B965-334B2857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7A5C-E762-6CC1-A5EE-75090A88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6C16A-7998-DE41-BF73-59C1E9047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C3A251D-A738-0E39-FEF1-3A374472DB49}"/>
              </a:ext>
            </a:extLst>
          </p:cNvPr>
          <p:cNvGrpSpPr/>
          <p:nvPr/>
        </p:nvGrpSpPr>
        <p:grpSpPr>
          <a:xfrm>
            <a:off x="4674471" y="1632879"/>
            <a:ext cx="2849586" cy="2849586"/>
            <a:chOff x="4674471" y="1632879"/>
            <a:chExt cx="2849586" cy="2849586"/>
          </a:xfrm>
        </p:grpSpPr>
        <p:pic>
          <p:nvPicPr>
            <p:cNvPr id="5" name="Picture 4" descr="A night sky with clouds and stars&#10;&#10;AI-generated content may be incorrect.">
              <a:extLst>
                <a:ext uri="{FF2B5EF4-FFF2-40B4-BE49-F238E27FC236}">
                  <a16:creationId xmlns:a16="http://schemas.microsoft.com/office/drawing/2014/main" id="{8007C3CD-08F8-C3AE-79DE-42DEE7F06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674471" y="1632879"/>
              <a:ext cx="2849586" cy="2849586"/>
            </a:xfrm>
            <a:custGeom>
              <a:avLst/>
              <a:gdLst/>
              <a:ahLst/>
              <a:cxnLst/>
              <a:rect l="l" t="t" r="r" b="b"/>
              <a:pathLst>
                <a:path w="2849586" h="2849586">
                  <a:moveTo>
                    <a:pt x="1424793" y="0"/>
                  </a:moveTo>
                  <a:cubicBezTo>
                    <a:pt x="2211684" y="0"/>
                    <a:pt x="2849586" y="637902"/>
                    <a:pt x="2849586" y="1424793"/>
                  </a:cubicBezTo>
                  <a:cubicBezTo>
                    <a:pt x="2849586" y="2211684"/>
                    <a:pt x="2211684" y="2849586"/>
                    <a:pt x="1424793" y="2849586"/>
                  </a:cubicBezTo>
                  <a:cubicBezTo>
                    <a:pt x="637902" y="2849586"/>
                    <a:pt x="0" y="2211684"/>
                    <a:pt x="0" y="1424793"/>
                  </a:cubicBezTo>
                  <a:cubicBezTo>
                    <a:pt x="0" y="637902"/>
                    <a:pt x="637902" y="0"/>
                    <a:pt x="1424793" y="0"/>
                  </a:cubicBezTo>
                  <a:close/>
                </a:path>
              </a:pathLst>
            </a:custGeom>
          </p:spPr>
        </p:pic>
        <p:pic>
          <p:nvPicPr>
            <p:cNvPr id="9" name="Picture 8" descr="Halftone illustration of sunset">
              <a:extLst>
                <a:ext uri="{FF2B5EF4-FFF2-40B4-BE49-F238E27FC236}">
                  <a16:creationId xmlns:a16="http://schemas.microsoft.com/office/drawing/2014/main" id="{4DD7AD37-D1DE-34DA-B4A2-F24D47522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" b="19503"/>
            <a:stretch/>
          </p:blipFill>
          <p:spPr>
            <a:xfrm>
              <a:off x="5533623" y="3057671"/>
              <a:ext cx="1124753" cy="1124753"/>
            </a:xfrm>
            <a:custGeom>
              <a:avLst/>
              <a:gdLst/>
              <a:ahLst/>
              <a:cxnLst/>
              <a:rect l="l" t="t" r="r" b="b"/>
              <a:pathLst>
                <a:path w="2849586" h="2849586">
                  <a:moveTo>
                    <a:pt x="1424793" y="0"/>
                  </a:moveTo>
                  <a:cubicBezTo>
                    <a:pt x="2211684" y="0"/>
                    <a:pt x="2849586" y="637902"/>
                    <a:pt x="2849586" y="1424793"/>
                  </a:cubicBezTo>
                  <a:cubicBezTo>
                    <a:pt x="2849586" y="2211684"/>
                    <a:pt x="2211684" y="2849586"/>
                    <a:pt x="1424793" y="2849586"/>
                  </a:cubicBezTo>
                  <a:cubicBezTo>
                    <a:pt x="637902" y="2849586"/>
                    <a:pt x="0" y="2211684"/>
                    <a:pt x="0" y="1424793"/>
                  </a:cubicBezTo>
                  <a:cubicBezTo>
                    <a:pt x="0" y="637902"/>
                    <a:pt x="637902" y="0"/>
                    <a:pt x="1424793" y="0"/>
                  </a:cubicBezTo>
                  <a:close/>
                </a:path>
              </a:pathLst>
            </a:custGeom>
          </p:spPr>
        </p:pic>
        <p:pic>
          <p:nvPicPr>
            <p:cNvPr id="7" name="Picture 6" descr="A cartoon of a brown rodent&#10;&#10;AI-generated content may be incorrect.">
              <a:extLst>
                <a:ext uri="{FF2B5EF4-FFF2-40B4-BE49-F238E27FC236}">
                  <a16:creationId xmlns:a16="http://schemas.microsoft.com/office/drawing/2014/main" id="{93503E08-803D-78C8-9CB2-FEF922A1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137" y1="25327" x2="43137" y2="25327"/>
                          <a14:foregroundMark x1="44935" y1="23856" x2="44935" y2="23856"/>
                          <a14:foregroundMark x1="44281" y1="23366" x2="44281" y2="233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5431752" y="2202376"/>
              <a:ext cx="1226624" cy="1226624"/>
            </a:xfrm>
            <a:custGeom>
              <a:avLst/>
              <a:gdLst/>
              <a:ahLst/>
              <a:cxnLst/>
              <a:rect l="l" t="t" r="r" b="b"/>
              <a:pathLst>
                <a:path w="2849586" h="2849586">
                  <a:moveTo>
                    <a:pt x="1424793" y="0"/>
                  </a:moveTo>
                  <a:cubicBezTo>
                    <a:pt x="2211684" y="0"/>
                    <a:pt x="2849586" y="637902"/>
                    <a:pt x="2849586" y="1424793"/>
                  </a:cubicBezTo>
                  <a:cubicBezTo>
                    <a:pt x="2849586" y="2211684"/>
                    <a:pt x="2211684" y="2849586"/>
                    <a:pt x="1424793" y="2849586"/>
                  </a:cubicBezTo>
                  <a:cubicBezTo>
                    <a:pt x="637902" y="2849586"/>
                    <a:pt x="0" y="2211684"/>
                    <a:pt x="0" y="1424793"/>
                  </a:cubicBezTo>
                  <a:cubicBezTo>
                    <a:pt x="0" y="637902"/>
                    <a:pt x="637902" y="0"/>
                    <a:pt x="1424793" y="0"/>
                  </a:cubicBezTo>
                  <a:close/>
                </a:path>
              </a:pathLst>
            </a:cu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6BCA78-401D-4DED-19C0-A2844122651E}"/>
                </a:ext>
              </a:extLst>
            </p:cNvPr>
            <p:cNvSpPr/>
            <p:nvPr/>
          </p:nvSpPr>
          <p:spPr>
            <a:xfrm>
              <a:off x="4699685" y="2132979"/>
              <a:ext cx="2792627" cy="13036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50917"/>
                </a:avLst>
              </a:prstTxWarp>
              <a:spAutoFit/>
            </a:bodyPr>
            <a:lstStyle/>
            <a:p>
              <a:pPr algn="ctr"/>
              <a:r>
                <a:rPr lang="en-GB" sz="3200" b="1" cap="none" spc="0" dirty="0" err="1">
                  <a:ln w="6600"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>
                        <a:lumMod val="50000"/>
                      </a:schemeClr>
                    </a:outerShdw>
                  </a:effectLst>
                </a:rPr>
                <a:t>CApyBaRA</a:t>
              </a:r>
              <a:endParaRPr lang="en-GB" sz="3200" b="1" cap="none" spc="0" dirty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30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Samra</dc:creator>
  <cp:lastModifiedBy>Dominic Samra</cp:lastModifiedBy>
  <cp:revision>1</cp:revision>
  <dcterms:created xsi:type="dcterms:W3CDTF">2025-01-17T20:36:04Z</dcterms:created>
  <dcterms:modified xsi:type="dcterms:W3CDTF">2025-01-17T20:55:59Z</dcterms:modified>
</cp:coreProperties>
</file>