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1" r:id="rId3"/>
    <p:sldId id="259" r:id="rId4"/>
    <p:sldId id="265" r:id="rId5"/>
    <p:sldId id="260" r:id="rId6"/>
    <p:sldId id="284" r:id="rId7"/>
    <p:sldId id="263" r:id="rId8"/>
    <p:sldId id="289" r:id="rId9"/>
    <p:sldId id="264" r:id="rId10"/>
    <p:sldId id="29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694"/>
    <a:srgbClr val="C3C1C4"/>
    <a:srgbClr val="EBEDEE"/>
    <a:srgbClr val="E9E9E9"/>
    <a:srgbClr val="E4E3E1"/>
    <a:srgbClr val="E6E4E5"/>
    <a:srgbClr val="D1D1CF"/>
    <a:srgbClr val="DEDEE0"/>
    <a:srgbClr val="E1E1E2"/>
    <a:srgbClr val="E8E2E2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80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28E6-48F8-48FF-A4B7-7E67A9EE0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A2431C-BDF3-4534-AED0-115F103A4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0173CB-01B9-4295-A804-D7D5973D6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5FE16-77A0-484E-AEFD-FF537292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F3DF25-2E65-49D3-8F6F-64AA11097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83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520652-E714-4A15-826F-1B53C709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14771D-DE0A-400C-8C59-8670E31F7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BEACB7-48C9-4FB8-8D34-7F4C63932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D31818-B6CD-47B0-9353-395CC5398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008922-CAE3-4884-AE59-2BC74144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045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3371B8A-69A6-43D4-8783-6456E33508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9DA1AA-3028-44E4-B5B0-C19BF61DC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2BCD8D-3E10-4F33-BC43-EACB05C0B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E365BE-78DE-4079-B7F3-706874E92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0D9E52-1AFA-4482-A474-91FF4C5C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83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DBF82B-6C4A-4F6E-A362-B2BF3BDC3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E6E910-43A6-49D6-A1B5-99E3B0C27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0DB3AC-66C4-4244-9CE9-54D71AA59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2C886-882E-440B-806C-B06DE5089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9323D2-1426-48F9-A93B-729E72E2B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042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53C500-C8D9-4EBC-AC73-9F7D65F0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56CD17-259A-42E8-B64F-04C51B7C1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976CE5-8C59-42A2-A597-465DEAC8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2312C6-1DCE-41BC-B5FA-FCFF5BE3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4339A5-69DC-4256-84CA-F160D48ED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2820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37A4D-E01E-45A7-B166-73EE7826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0D6757-7DA6-452C-9903-7536978F15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DCC3C8-286B-4184-8752-32BC3B116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CA751A-C45B-42C8-893F-826B22E7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77210C-0EDE-42F3-A19F-12B3884B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15D590-E2D2-480C-AF73-67D855C5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00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E3AF97-024B-4EF1-B5B6-2E362F07C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41334B-2AA0-4E32-9445-B691EAB283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B62D6F-224F-4433-9752-11A255D32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D04EE0E-6C7E-4160-86AA-136E97F9FD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B390FB9-7573-4784-A2A4-EDF1B3C59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64B30B-9C6A-4C96-8DB5-BCE9A09F7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6A11AC4-2315-46FE-81A4-FE4B84349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C2D39CB-CB92-40B8-9B0C-3FBBBDF9D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89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32E25-F5B3-41EE-BD3B-6965721B8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CFE1863-7C02-424B-AF80-CDB396716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F99FB34-90A4-44A0-9CF8-F0BC0FE4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375702-4955-406C-919C-D35A1B84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0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E1BA2-3103-4DB2-AAEB-ED1BAE452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05D5A54-85CA-45E5-9801-A3F15EEFC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12AF2F-D0EC-4C7E-8979-4C17E3F4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1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03A167-5C7C-4CD2-A3E4-B6F945832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421CEB6-C525-4AEB-BB3E-B13156901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9296C9A-4472-4D30-BFAE-60CB397B50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4E3F16-D603-4838-BA1C-0C9EEDE4A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8873C6-9D3A-4C62-9D46-88E6BAABC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A9C646-865F-49F4-8BDD-FB9A4DECA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919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258A6-5AAD-4F1F-976F-EDB5FF725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F4441E-0165-42AA-88F8-E53C4BAAC1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FCA1E8-0D3C-4590-82E2-D018D6E61D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674557-7FD9-416C-A8B5-FA6C4B555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E467A-4026-4A8D-97BF-715EF7FA6491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4A215C-B55F-4988-B45B-7667E8C7C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FF3B86-5A48-411F-8090-830140A67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98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DF84FF-C412-430B-963A-695AABF70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EE7982-A999-4B0A-85F1-A0D5C55038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48EB6A-F091-464F-A783-1AE546A569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E467A-4026-4A8D-97BF-715EF7FA6491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31D2C7-63D5-4319-952D-A6F8404F4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39517A-02D4-4037-9427-974339FE7C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61970-B5AD-4C48-B4F7-CE9623EA5B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044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1C462EE2-ADA1-77F9-3370-DC22CE22699C}"/>
              </a:ext>
            </a:extLst>
          </p:cNvPr>
          <p:cNvSpPr/>
          <p:nvPr/>
        </p:nvSpPr>
        <p:spPr>
          <a:xfrm>
            <a:off x="1" y="-1"/>
            <a:ext cx="12192000" cy="4445001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0C938C-F8B1-4FFF-8F74-6ED0A876B136}"/>
              </a:ext>
            </a:extLst>
          </p:cNvPr>
          <p:cNvSpPr txBox="1"/>
          <p:nvPr/>
        </p:nvSpPr>
        <p:spPr>
          <a:xfrm>
            <a:off x="1123730" y="5079574"/>
            <a:ext cx="3105369" cy="1141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00"/>
              </a:lnSpc>
            </a:pPr>
            <a:r>
              <a:rPr lang="ko-KR" altLang="en-US" sz="1900" dirty="0">
                <a:solidFill>
                  <a:schemeClr val="tx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세명대학교 컴퓨터학부 </a:t>
            </a:r>
            <a:r>
              <a:rPr lang="en-US" altLang="ko-KR" sz="1900" dirty="0">
                <a:solidFill>
                  <a:schemeClr val="tx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lang="ko-KR" altLang="en-US" sz="1900" dirty="0">
                <a:solidFill>
                  <a:schemeClr val="tx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학년</a:t>
            </a:r>
            <a:endParaRPr lang="en-US" altLang="ko-KR" sz="1900" dirty="0">
              <a:solidFill>
                <a:schemeClr val="tx1">
                  <a:lumMod val="50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ts val="2600"/>
              </a:lnSpc>
            </a:pPr>
            <a:r>
              <a:rPr lang="en-US" altLang="ko-KR" sz="1900" dirty="0">
                <a:solidFill>
                  <a:schemeClr val="tx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2021218057</a:t>
            </a:r>
          </a:p>
          <a:p>
            <a:pPr>
              <a:lnSpc>
                <a:spcPts val="3200"/>
              </a:lnSpc>
            </a:pPr>
            <a:r>
              <a:rPr lang="ko-KR" altLang="en-US" sz="2100" dirty="0">
                <a:solidFill>
                  <a:schemeClr val="tx1">
                    <a:lumMod val="50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최윤성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61FC92-B1C1-4C46-ABEF-2B6B78AA5915}"/>
              </a:ext>
            </a:extLst>
          </p:cNvPr>
          <p:cNvSpPr txBox="1"/>
          <p:nvPr/>
        </p:nvSpPr>
        <p:spPr>
          <a:xfrm>
            <a:off x="2422925" y="1982450"/>
            <a:ext cx="1069915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</a:t>
            </a:r>
            <a:r>
              <a:rPr lang="ko-KR" altLang="en-US" sz="44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 밝히는 대선 후보자의</a:t>
            </a:r>
            <a:endParaRPr lang="en-US" altLang="ko-KR" sz="4400" b="1" dirty="0">
              <a:solidFill>
                <a:schemeClr val="bg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ko-KR" altLang="en-US" sz="4400" b="1" dirty="0">
                <a:solidFill>
                  <a:schemeClr val="bg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데이터와 여론의 흐름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D9158D2-8BBB-BF9C-4862-2D4461A2539A}"/>
              </a:ext>
            </a:extLst>
          </p:cNvPr>
          <p:cNvSpPr/>
          <p:nvPr/>
        </p:nvSpPr>
        <p:spPr>
          <a:xfrm>
            <a:off x="229591" y="215901"/>
            <a:ext cx="11732817" cy="4028310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E4CF6F5-7FED-B80D-EE7F-68E7B4F55AA9}"/>
              </a:ext>
            </a:extLst>
          </p:cNvPr>
          <p:cNvCxnSpPr>
            <a:cxnSpLocks/>
          </p:cNvCxnSpPr>
          <p:nvPr/>
        </p:nvCxnSpPr>
        <p:spPr>
          <a:xfrm flipV="1">
            <a:off x="945930" y="5078105"/>
            <a:ext cx="0" cy="114300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356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072AC-8521-E6F8-8999-3B6A847C8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514F5E3-B0FD-8592-B3BB-B6C1372CC3BE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E723018-3FE8-64A4-C1F7-41FE9F3AE854}"/>
              </a:ext>
            </a:extLst>
          </p:cNvPr>
          <p:cNvSpPr txBox="1"/>
          <p:nvPr/>
        </p:nvSpPr>
        <p:spPr>
          <a:xfrm>
            <a:off x="1676400" y="330200"/>
            <a:ext cx="226857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 결과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5001BD-106F-6699-D64A-7C5252029F04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4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7D21BD1-AF14-D6CE-20FD-A2D105784638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1ECA659-FFFD-88BA-0CBE-7961F9B54166}"/>
              </a:ext>
            </a:extLst>
          </p:cNvPr>
          <p:cNvSpPr txBox="1"/>
          <p:nvPr/>
        </p:nvSpPr>
        <p:spPr>
          <a:xfrm>
            <a:off x="583709" y="1449559"/>
            <a:ext cx="719751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해당 </a:t>
            </a:r>
            <a:r>
              <a:rPr lang="ko-KR" altLang="en-US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의약외품의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시리얼 번호 검색 프로시저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buFontTx/>
              <a:buChar char="-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결과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934AAC2-7A42-A5EE-4366-465B0F9C8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0" y="1486966"/>
            <a:ext cx="3705742" cy="45726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D48CF5F-46A3-207C-3ECD-8D74B8399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643" y="2624025"/>
            <a:ext cx="2734057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722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2416C-D4B7-C70E-D5BC-4F04B0DA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07B270E7-9FFE-C781-6434-20A8FF69BB8F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186C1D-D251-E18B-65FF-7F1531FB62AF}"/>
              </a:ext>
            </a:extLst>
          </p:cNvPr>
          <p:cNvSpPr txBox="1"/>
          <p:nvPr/>
        </p:nvSpPr>
        <p:spPr>
          <a:xfrm>
            <a:off x="782920" y="581991"/>
            <a:ext cx="110639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목차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BDCEED-54DA-AF6E-AAD8-AC39B5487929}"/>
              </a:ext>
            </a:extLst>
          </p:cNvPr>
          <p:cNvSpPr txBox="1"/>
          <p:nvPr/>
        </p:nvSpPr>
        <p:spPr>
          <a:xfrm>
            <a:off x="869950" y="1557392"/>
            <a:ext cx="7197512" cy="4332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300000"/>
              </a:lnSpc>
              <a:buAutoNum type="arabicPeriod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목적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514350" indent="-514350">
              <a:lnSpc>
                <a:spcPct val="300000"/>
              </a:lnSpc>
              <a:buAutoNum type="arabicPeriod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사용된 데이터셋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및 환경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514350" indent="-514350">
              <a:lnSpc>
                <a:spcPct val="300000"/>
              </a:lnSpc>
              <a:buAutoNum type="arabicPeriod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방법과 기술 스택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514350" indent="-514350">
              <a:lnSpc>
                <a:spcPct val="300000"/>
              </a:lnSpc>
              <a:buAutoNum type="arabicPeriod"/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주요 결과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ABFFF50-635B-AB49-6767-F65487B56ED0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715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2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8DF8F64-FACD-4847-BB7E-4C0E15556C2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245DB8B0-BCF9-4A29-9197-7A48AFB9D1DC}"/>
              </a:ext>
            </a:extLst>
          </p:cNvPr>
          <p:cNvGrpSpPr/>
          <p:nvPr/>
        </p:nvGrpSpPr>
        <p:grpSpPr>
          <a:xfrm>
            <a:off x="901700" y="2721114"/>
            <a:ext cx="2550698" cy="1415772"/>
            <a:chOff x="901700" y="2721114"/>
            <a:chExt cx="2550698" cy="141577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2F75DDD-8FAC-423E-87FB-5D62741FF7B1}"/>
                </a:ext>
              </a:extLst>
            </p:cNvPr>
            <p:cNvSpPr txBox="1"/>
            <p:nvPr/>
          </p:nvSpPr>
          <p:spPr>
            <a:xfrm>
              <a:off x="901700" y="2721114"/>
              <a:ext cx="17399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Part 1</a:t>
              </a:r>
              <a:endPara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88839C2-BAAB-4531-A42C-39A13C09E321}"/>
                </a:ext>
              </a:extLst>
            </p:cNvPr>
            <p:cNvSpPr txBox="1"/>
            <p:nvPr/>
          </p:nvSpPr>
          <p:spPr>
            <a:xfrm>
              <a:off x="901700" y="3490555"/>
              <a:ext cx="25506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프로젝트 목적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666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30B7886A-E2C2-47A8-A271-1FD08F52EED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0BF8F17-9E56-462D-B8ED-980C1047873B}"/>
              </a:ext>
            </a:extLst>
          </p:cNvPr>
          <p:cNvSpPr txBox="1"/>
          <p:nvPr/>
        </p:nvSpPr>
        <p:spPr>
          <a:xfrm>
            <a:off x="1676400" y="330200"/>
            <a:ext cx="30732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3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프로젝트 목적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4D8878-800F-4A94-9AEE-55D2DF32C42C}"/>
              </a:ext>
            </a:extLst>
          </p:cNvPr>
          <p:cNvSpPr txBox="1"/>
          <p:nvPr/>
        </p:nvSpPr>
        <p:spPr>
          <a:xfrm>
            <a:off x="583709" y="3455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1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88A5AA3C-7E1D-4850-A07F-C8883AF77CD6}"/>
              </a:ext>
            </a:extLst>
          </p:cNvPr>
          <p:cNvSpPr/>
          <p:nvPr/>
        </p:nvSpPr>
        <p:spPr>
          <a:xfrm>
            <a:off x="781050" y="1930400"/>
            <a:ext cx="3162298" cy="3162298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6D68D-1E53-4CD0-9430-3237F4E94341}"/>
              </a:ext>
            </a:extLst>
          </p:cNvPr>
          <p:cNvSpPr txBox="1"/>
          <p:nvPr/>
        </p:nvSpPr>
        <p:spPr>
          <a:xfrm>
            <a:off x="4498415" y="2867756"/>
            <a:ext cx="7197512" cy="1470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대선 후보자들의 공약 핵심을 한눈에 확인</a:t>
            </a:r>
            <a:endParaRPr lang="en-US" altLang="ko-KR" sz="2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AI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로 기사와 댓글을 분석하여 여론의 흐름 예측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911BDFD-7E29-44F7-9ED7-E8F36B51436C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래픽 3" descr="휘갈겨 쓰다 단색으로 채워진">
            <a:extLst>
              <a:ext uri="{FF2B5EF4-FFF2-40B4-BE49-F238E27FC236}">
                <a16:creationId xmlns:a16="http://schemas.microsoft.com/office/drawing/2014/main" id="{87D96005-A1BF-4617-8850-231169C30A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36117" y="2643663"/>
            <a:ext cx="1918398" cy="191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7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DE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921DE68-E754-4D80-8D0A-8A087AF93E2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770ABAF4-B7D7-4451-86D1-13ABD2AFC6F3}"/>
              </a:ext>
            </a:extLst>
          </p:cNvPr>
          <p:cNvGrpSpPr/>
          <p:nvPr/>
        </p:nvGrpSpPr>
        <p:grpSpPr>
          <a:xfrm>
            <a:off x="901700" y="2721114"/>
            <a:ext cx="3876382" cy="1415772"/>
            <a:chOff x="901700" y="2721114"/>
            <a:chExt cx="3876382" cy="141577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375DB5D-21C7-4AF7-83F4-2F90A21B484B}"/>
                </a:ext>
              </a:extLst>
            </p:cNvPr>
            <p:cNvSpPr txBox="1"/>
            <p:nvPr/>
          </p:nvSpPr>
          <p:spPr>
            <a:xfrm>
              <a:off x="901700" y="2721114"/>
              <a:ext cx="17399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Part 2</a:t>
              </a:r>
              <a:endPara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17CE3DC-31B7-4866-BC2D-23230B56C9A7}"/>
                </a:ext>
              </a:extLst>
            </p:cNvPr>
            <p:cNvSpPr txBox="1"/>
            <p:nvPr/>
          </p:nvSpPr>
          <p:spPr>
            <a:xfrm>
              <a:off x="901700" y="3490555"/>
              <a:ext cx="38763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spc="-1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사용된 데이터셋</a:t>
              </a:r>
              <a:r>
                <a:rPr lang="en-US" altLang="ko-KR" sz="3600" spc="-1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, </a:t>
              </a:r>
              <a:r>
                <a:rPr lang="ko-KR" altLang="en-US" sz="3600" spc="-15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모델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0479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3055D-372F-DCCE-4AD9-C55BB14F0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CD3BAEA-873F-D6FD-C0C7-A029112EF4C2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AC98A9F-0415-8DCE-83CE-4C0FFAFDACC9}"/>
              </a:ext>
            </a:extLst>
          </p:cNvPr>
          <p:cNvSpPr txBox="1"/>
          <p:nvPr/>
        </p:nvSpPr>
        <p:spPr>
          <a:xfrm>
            <a:off x="1676400" y="330200"/>
            <a:ext cx="64155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spc="-15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사용된 데이터셋</a:t>
            </a:r>
            <a:r>
              <a:rPr lang="en-US" altLang="ko-KR" sz="4400" spc="-15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4400" spc="-15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 및 환경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416A98-FDE3-9B59-33C9-772CD4FC0CE2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2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1B6074-A672-508A-A95C-F7607E623EB4}"/>
              </a:ext>
            </a:extLst>
          </p:cNvPr>
          <p:cNvSpPr txBox="1"/>
          <p:nvPr/>
        </p:nvSpPr>
        <p:spPr>
          <a:xfrm>
            <a:off x="707534" y="1870189"/>
            <a:ext cx="9591979" cy="14021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1.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환경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GPU: NVIDIA GeForce RTX 3060 Ti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CPU: AMD Ryzen 5 5600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B6127A0A-F542-323D-9F96-A1387A6766FB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0841109-8C78-1768-281E-136F289DCEE9}"/>
              </a:ext>
            </a:extLst>
          </p:cNvPr>
          <p:cNvSpPr txBox="1"/>
          <p:nvPr/>
        </p:nvSpPr>
        <p:spPr>
          <a:xfrm>
            <a:off x="707534" y="4760628"/>
            <a:ext cx="3629520" cy="14004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2.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사용된 데이터셋</a:t>
            </a:r>
            <a:r>
              <a:rPr lang="en-US" altLang="ko-KR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28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</a:t>
            </a:r>
            <a:endParaRPr lang="en-US" altLang="ko-KR" sz="28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데이터셋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모델</a:t>
            </a:r>
            <a:r>
              <a:rPr lang="en-US" altLang="ko-KR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: gemini-1.5-flash-001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612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B88BF-C076-44AE-9D15-FD9C354415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4108817" cy="1415772"/>
            <a:chOff x="901700" y="2721114"/>
            <a:chExt cx="4108817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7399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Part 3</a:t>
              </a:r>
              <a:endPara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410881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구현 방법과 기술 스택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311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3F999-3BE6-D8FD-703D-5B198BBA7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53CD076-5E16-D1A3-8CDC-9746F959AAB0}"/>
              </a:ext>
            </a:extLst>
          </p:cNvPr>
          <p:cNvCxnSpPr>
            <a:cxnSpLocks/>
          </p:cNvCxnSpPr>
          <p:nvPr/>
        </p:nvCxnSpPr>
        <p:spPr>
          <a:xfrm>
            <a:off x="152400" y="190500"/>
            <a:ext cx="1435100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120E2F2-A1FB-2FC4-10E1-3A2BA4F0BA7C}"/>
              </a:ext>
            </a:extLst>
          </p:cNvPr>
          <p:cNvSpPr txBox="1"/>
          <p:nvPr/>
        </p:nvSpPr>
        <p:spPr>
          <a:xfrm>
            <a:off x="1676400" y="330200"/>
            <a:ext cx="4979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구현 방법과 기술 스택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E7A9A-174B-787E-852E-B6F1F0CEDB77}"/>
              </a:ext>
            </a:extLst>
          </p:cNvPr>
          <p:cNvSpPr txBox="1"/>
          <p:nvPr/>
        </p:nvSpPr>
        <p:spPr>
          <a:xfrm>
            <a:off x="583709" y="345588"/>
            <a:ext cx="819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Part 3</a:t>
            </a:r>
            <a:endParaRPr lang="ko-KR" altLang="en-US" dirty="0">
              <a:solidFill>
                <a:schemeClr val="accent4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186F893-F75D-D928-2C79-3C17E7631FE4}"/>
              </a:ext>
            </a:extLst>
          </p:cNvPr>
          <p:cNvCxnSpPr/>
          <p:nvPr/>
        </p:nvCxnSpPr>
        <p:spPr>
          <a:xfrm>
            <a:off x="1587500" y="190500"/>
            <a:ext cx="106045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AFA42E4-B15F-19D1-F9FB-BA54D01E19F1}"/>
              </a:ext>
            </a:extLst>
          </p:cNvPr>
          <p:cNvSpPr txBox="1"/>
          <p:nvPr/>
        </p:nvSpPr>
        <p:spPr>
          <a:xfrm>
            <a:off x="707534" y="1870189"/>
            <a:ext cx="95919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Streamlit</a:t>
            </a:r>
            <a:r>
              <a:rPr lang="ko-KR" altLang="en-US" sz="2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을 통한 웹 서비스 구현 환경에서 </a:t>
            </a:r>
          </a:p>
        </p:txBody>
      </p:sp>
    </p:spTree>
    <p:extLst>
      <p:ext uri="{BB962C8B-B14F-4D97-AF65-F5344CB8AC3E}">
        <p14:creationId xmlns:p14="http://schemas.microsoft.com/office/powerpoint/2010/main" val="2221099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3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92FF242B-6E9C-41EE-ACAD-471F1E061F41}"/>
              </a:ext>
            </a:extLst>
          </p:cNvPr>
          <p:cNvGrpSpPr/>
          <p:nvPr/>
        </p:nvGrpSpPr>
        <p:grpSpPr>
          <a:xfrm>
            <a:off x="901700" y="2721114"/>
            <a:ext cx="1890261" cy="1415772"/>
            <a:chOff x="901700" y="2721114"/>
            <a:chExt cx="1890261" cy="141577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A2DCC3D-051E-42FD-AA6D-78ABFF7996F4}"/>
                </a:ext>
              </a:extLst>
            </p:cNvPr>
            <p:cNvSpPr txBox="1"/>
            <p:nvPr/>
          </p:nvSpPr>
          <p:spPr>
            <a:xfrm>
              <a:off x="901700" y="2721114"/>
              <a:ext cx="173996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4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Part 4</a:t>
              </a:r>
              <a:endParaRPr lang="ko-KR" altLang="en-US" sz="4400" dirty="0">
                <a:latin typeface="나눔스퀘어_ac" panose="020B0600000101010101" pitchFamily="50" charset="-127"/>
                <a:ea typeface="나눔스퀘어_ac" panose="020B0600000101010101" pitchFamily="50" charset="-127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BBA393-00D1-4319-BAA3-0B788B873931}"/>
                </a:ext>
              </a:extLst>
            </p:cNvPr>
            <p:cNvSpPr txBox="1"/>
            <p:nvPr/>
          </p:nvSpPr>
          <p:spPr>
            <a:xfrm>
              <a:off x="901700" y="3490555"/>
              <a:ext cx="189026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3600" dirty="0">
                  <a:latin typeface="나눔스퀘어_ac" panose="020B0600000101010101" pitchFamily="50" charset="-127"/>
                  <a:ea typeface="나눔스퀘어_ac" panose="020B0600000101010101" pitchFamily="50" charset="-127"/>
                </a:rPr>
                <a:t>주요 결과</a:t>
              </a:r>
            </a:p>
          </p:txBody>
        </p: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AC2C0C4-61BB-4ECB-866A-DDBB85222A4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527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Pretendard ExtraBold">
      <a:majorFont>
        <a:latin typeface="Montserrat Black"/>
        <a:ea typeface="Pretendard ExtraBold"/>
        <a:cs typeface=""/>
      </a:majorFont>
      <a:minorFont>
        <a:latin typeface="Montserrat SemiBol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126</Words>
  <Application>Microsoft Office PowerPoint</Application>
  <PresentationFormat>와이드스크린</PresentationFormat>
  <Paragraphs>40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나눔스퀘어_ac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Yu Saebyeol</dc:creator>
  <cp:lastModifiedBy>최윤성.</cp:lastModifiedBy>
  <cp:revision>33</cp:revision>
  <dcterms:created xsi:type="dcterms:W3CDTF">2021-10-22T06:13:27Z</dcterms:created>
  <dcterms:modified xsi:type="dcterms:W3CDTF">2025-05-28T17:28:39Z</dcterms:modified>
</cp:coreProperties>
</file>