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59" r:id="rId4"/>
    <p:sldId id="265" r:id="rId5"/>
    <p:sldId id="260" r:id="rId6"/>
    <p:sldId id="284" r:id="rId7"/>
    <p:sldId id="263" r:id="rId8"/>
    <p:sldId id="289" r:id="rId9"/>
    <p:sldId id="264" r:id="rId10"/>
    <p:sldId id="291" r:id="rId11"/>
    <p:sldId id="292" r:id="rId12"/>
    <p:sldId id="293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694"/>
    <a:srgbClr val="C3C1C4"/>
    <a:srgbClr val="EBEDEE"/>
    <a:srgbClr val="E9E9E9"/>
    <a:srgbClr val="E4E3E1"/>
    <a:srgbClr val="E6E4E5"/>
    <a:srgbClr val="D1D1CF"/>
    <a:srgbClr val="DEDEE0"/>
    <a:srgbClr val="E1E1E2"/>
    <a:srgbClr val="E8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462EE2-ADA1-77F9-3370-DC22CE22699C}"/>
              </a:ext>
            </a:extLst>
          </p:cNvPr>
          <p:cNvSpPr/>
          <p:nvPr/>
        </p:nvSpPr>
        <p:spPr>
          <a:xfrm>
            <a:off x="1" y="-1"/>
            <a:ext cx="12192000" cy="44450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23730" y="5079574"/>
            <a:ext cx="3105369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19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세명대학교 컴퓨터학부 </a:t>
            </a:r>
            <a:r>
              <a:rPr lang="en-US" altLang="ko-KR" sz="19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9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학년</a:t>
            </a:r>
            <a:endParaRPr lang="en-US" altLang="ko-KR" sz="1900" dirty="0">
              <a:solidFill>
                <a:schemeClr val="tx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600"/>
              </a:lnSpc>
            </a:pPr>
            <a:r>
              <a:rPr lang="en-US" altLang="ko-KR" sz="19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2021218057</a:t>
            </a:r>
          </a:p>
          <a:p>
            <a:pPr>
              <a:lnSpc>
                <a:spcPts val="3200"/>
              </a:lnSpc>
            </a:pPr>
            <a:r>
              <a:rPr lang="ko-KR" altLang="en-US" sz="21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최윤성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2422925" y="1982450"/>
            <a:ext cx="106991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  <a:r>
              <a:rPr lang="ko-KR" altLang="en-US" sz="4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밝히는 대선 후보자의</a:t>
            </a:r>
            <a:endParaRPr lang="en-US" altLang="ko-KR" sz="4400" b="1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데이터와 여론의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9158D2-8BBB-BF9C-4862-2D4461A2539A}"/>
              </a:ext>
            </a:extLst>
          </p:cNvPr>
          <p:cNvSpPr/>
          <p:nvPr/>
        </p:nvSpPr>
        <p:spPr>
          <a:xfrm>
            <a:off x="229591" y="215901"/>
            <a:ext cx="11732817" cy="40283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4CF6F5-7FED-B80D-EE7F-68E7B4F55AA9}"/>
              </a:ext>
            </a:extLst>
          </p:cNvPr>
          <p:cNvCxnSpPr>
            <a:cxnSpLocks/>
          </p:cNvCxnSpPr>
          <p:nvPr/>
        </p:nvCxnSpPr>
        <p:spPr>
          <a:xfrm flipV="1">
            <a:off x="945930" y="5078105"/>
            <a:ext cx="0" cy="11430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72AC-8521-E6F8-8999-3B6A847C8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14F5E3-B0FD-8592-B3BB-B6C1372CC3BE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723018-3FE8-64A4-C1F7-41FE9F3AE854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001BD-106F-6699-D64A-7C5252029F04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D21BD1-AF14-D6CE-20FD-A2D105784638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ECA659-FFFD-88BA-0CBE-7961F9B54166}"/>
              </a:ext>
            </a:extLst>
          </p:cNvPr>
          <p:cNvSpPr txBox="1"/>
          <p:nvPr/>
        </p:nvSpPr>
        <p:spPr>
          <a:xfrm>
            <a:off x="583709" y="1449559"/>
            <a:ext cx="7197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시리얼 번호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34AAC2-7A42-A5EE-4366-465B0F9C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1486966"/>
            <a:ext cx="3705742" cy="457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48CF5F-46A3-207C-3ECD-8D74B839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43" y="2624025"/>
            <a:ext cx="273405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847A-7226-80F5-9E4B-36072243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CF638F-6DF1-47AC-15B4-F9F44EC6D9C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82D08C-1608-3311-2A4B-56F0112CC997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CD1FF-0B23-7BDB-A0CC-DA898F903B03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F97EF5-8870-12D9-60C3-840438311E0D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AA081E-CC64-CBF2-2F8B-384495E47955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시리얼 번호 검색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2DB79E-99CC-F3F3-5C87-4294CF52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1449559"/>
            <a:ext cx="3648584" cy="428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16C8FE-50CE-1F89-17F4-FEFCF8504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44" y="2432510"/>
            <a:ext cx="4302997" cy="6904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1BF3A6-D4C7-5D5A-9EA8-4C47D488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844" y="3442336"/>
            <a:ext cx="4054171" cy="6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0349-B871-5EEC-6E4D-F4C11500B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A6C47A-988F-0664-42F3-84D5DBA405BE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9E1AA3-45FB-160E-1018-D26DCE5FC2D7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5DF59-6697-2BA8-B8F7-CEFB337F5414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BB8C6C2-78E6-4F86-D203-6D6F0F0D259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1B44EE-4DE1-9570-53F8-192BE3B17B78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이름으로 허가일 검색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0C9B5F-AE8C-150D-781F-E838CA43E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995" y="1449559"/>
            <a:ext cx="4029637" cy="447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15FCCD-1DB9-819E-AE73-89FBDFFE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47" y="2980751"/>
            <a:ext cx="7093296" cy="10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EF3E-871E-4B09-87B8-5B6E1853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9081C3-2459-0D78-C53C-68A0D26B2419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6C77B1-A025-546C-334C-8B258022BE8E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8CB10-66D0-AEC9-999D-F3CFD982855A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7B47791-E331-D723-FABE-4947B914BF6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E62E8D-3B47-F615-342C-27E3C6631278}"/>
              </a:ext>
            </a:extLst>
          </p:cNvPr>
          <p:cNvSpPr txBox="1"/>
          <p:nvPr/>
        </p:nvSpPr>
        <p:spPr>
          <a:xfrm>
            <a:off x="583709" y="1449559"/>
            <a:ext cx="7197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번호로 허가일 검색 함수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38D7C-FCBA-59CA-C2E4-C23F3385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77" y="1437090"/>
            <a:ext cx="4134427" cy="49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59278A-817E-CA5A-38B7-D146037F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46" y="2671142"/>
            <a:ext cx="4564768" cy="7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C336-B0CB-ECE8-0F84-91CD5CF65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59AFB2-5A67-1694-210A-E22D6109843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E339FF-759F-20DD-0304-C9CD9A8D3B3F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AB317-8F2C-00D6-162B-1FFE34B9A8D5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0E275C2-75A8-3365-AD66-465D911B0BBE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96275B-A6D1-D256-864E-8BF08D05DC23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입력한 날짜 이후의 허가일인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0E78F1-79D0-9297-D399-78DD8FCC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666" y="1449559"/>
            <a:ext cx="4639322" cy="4286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9B67E9-1A29-3577-2751-FD54E46F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108" y="2434452"/>
            <a:ext cx="8698391" cy="20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A1768-15BE-5BCC-677B-61BCB698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AC290B2-5B42-8570-9DD8-9035E497CB97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77EE21-741E-3FB2-9D1A-6A86C83B733E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AACFE-85E5-72CF-89AE-1F780E7FCE50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79A7CF-F914-03A6-3BCB-49F1DF3DEC3A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097480-A060-7874-A79A-FBED6DED1290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입력한 두 날짜 사이의 허가일인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A1F640-1502-2FB7-A7A5-C61BA03E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619" y="1891909"/>
            <a:ext cx="6049219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73F06D-F9E6-9A46-5B95-4FA2F557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01" y="2978320"/>
            <a:ext cx="9985364" cy="64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7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27C57-C997-4961-2C23-05EE49B6B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3334F25-436B-7CA3-7A5B-D9BE04BFCB93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C4A4D7-5401-6560-E790-518EE4539ED4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815D3-7A84-F0EE-DDBE-2BF2E02E5546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9F4469-B370-DD57-61E8-35FC5262474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308655-B95D-A2C0-6EC9-854D59ED91A8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번호로 제조국가들 검색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프로시저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A508DE-6B79-14B1-8244-CA263E94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83" y="1449559"/>
            <a:ext cx="4248743" cy="523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D83200-DC2D-EBC8-8A51-36F1236A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98" y="2358699"/>
            <a:ext cx="8048677" cy="7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9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5C987-8A3D-B124-157A-1D70BFB9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A0EC75-8C56-6421-B91F-94651C7D8AB4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20FFE9-5D08-3C24-EB00-10665F3E870C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D9B07-D223-C0E4-4D67-2D28A48481D8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5CCF52-455A-042D-2E1A-9092075B74C8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9DA437-C4B7-D0E3-72DC-B6F644E337AF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의약품의 성분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802A4A-B262-E977-392A-041859F2D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453" y="1449559"/>
            <a:ext cx="3008873" cy="5086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0753CB-F96C-0135-FEF0-ABFA9DAD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9" y="3122916"/>
            <a:ext cx="9139571" cy="6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6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03DAC-469C-C280-DB8C-EE94A96B1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45A86F-B89D-BDF7-5B4E-7B653FFA9EAA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AF4886-31A3-7F6E-FF92-289D262DDB46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0AC8C-87B4-6BB4-D891-0453A31433CA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24AFE03-DF77-0F63-4B7C-BCB2C72931B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15D67-1735-E9DD-5E91-6FD2ED9EA603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성분이 포함된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88526-4D8C-C744-F8A0-28A07F80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41" y="1449559"/>
            <a:ext cx="3867690" cy="46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2CB8FE-E028-34C1-41FD-32799899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92" y="2939699"/>
            <a:ext cx="9474624" cy="24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6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B61D4-38A6-508C-42AB-BD5D53B8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14AB8EA-5CCD-72CE-ACB6-AB18BC59623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EA22B5-5E77-336B-C077-4AF2E67AD672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03AB7-A06F-4101-5AC6-99684F0DFD6C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5409D9-8255-8FCF-85DE-0D0CB598A075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683F87-ED6F-717E-C3A4-173B4A0842BD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성분이 포함되지 않은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1F3F1-95FE-5F8D-68B5-786278BCC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02" y="1449559"/>
            <a:ext cx="4448796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C2B844-1C1D-4DDF-D368-54BA53508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9" y="2864425"/>
            <a:ext cx="9993342" cy="25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416C-D4B7-C70E-D5BC-4F04B0DA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B270E7-9FFE-C781-6434-20A8FF69BB8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186C1D-D251-E18B-65FF-7F1531FB62AF}"/>
              </a:ext>
            </a:extLst>
          </p:cNvPr>
          <p:cNvSpPr txBox="1"/>
          <p:nvPr/>
        </p:nvSpPr>
        <p:spPr>
          <a:xfrm>
            <a:off x="782920" y="581991"/>
            <a:ext cx="1106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DCEED-54DA-AF6E-AAD8-AC39B5487929}"/>
              </a:ext>
            </a:extLst>
          </p:cNvPr>
          <p:cNvSpPr txBox="1"/>
          <p:nvPr/>
        </p:nvSpPr>
        <p:spPr>
          <a:xfrm>
            <a:off x="869950" y="1557392"/>
            <a:ext cx="7197512" cy="433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3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목적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사용된 데이터셋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및 환경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방법과 기술 스택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 결과 및 성과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BFFF50-635B-AB49-6767-F65487B56ED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71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B9AAB-CA0B-8335-6247-D901CEAC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E5DD752-4B3D-F1D9-8021-883B820C4E5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4D44AD-8683-5368-A4FC-238F0BA352BB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C4782-D0C8-8A59-495A-7C61F7D1EAEB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39FF8AB-9B2C-5D72-A93C-1E50B579136D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0B650A-EBC1-A5E4-97A0-5B0916B7751F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제조사 이름으로 시리얼 번호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4194AD-7A2E-6D9E-9352-C2F8A7A6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619" y="1449558"/>
            <a:ext cx="5514256" cy="6617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DF5BDF-1F6B-1901-6F50-4D9CDFB2B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2539603"/>
            <a:ext cx="7823297" cy="9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EDBA1-3576-30D7-930B-A8C7A7B9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5A4D33A-BC9D-22C9-0B58-341C5CE8C097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50AB4B-E1ED-11F2-95AD-3F97BE0AD866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8E228-DC84-109D-2A9B-B50DCE89B87E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32EA18-AD2B-586D-1A26-A98559746B4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D4FB39-52A9-05CD-35BC-BA788AA4B4ED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제조사 번호로 해당 제조사의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이름순으로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F39AD-D958-9853-9909-D02347EA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157" y="1961315"/>
            <a:ext cx="6373114" cy="4858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7C1CBA-AFB0-A31F-49BA-92CCFB71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08" y="2958913"/>
            <a:ext cx="11069679" cy="22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EFC22-95F4-4680-48D5-20E24949B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C25BDC-FEB9-9625-5A32-89F0CFD1D94A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708EDD-9BB1-F9B6-5DA0-90C499AB9E78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9631E-620F-3C36-6639-2285C5F664B3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8B5C5A-2B43-2DBC-7F1C-3766A5B19494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4ADBAA-C72D-8D14-BE1E-2FECD3E467D7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사업자등록번호가 없는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이름순으로 검색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E9DF84-777D-79C6-9FAC-E705C436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14" y="2013307"/>
            <a:ext cx="6306430" cy="409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736283-80A2-AEC5-7DED-9FE2E01E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98" y="2945580"/>
            <a:ext cx="9723487" cy="22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8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250B5-2B11-8ECF-7021-17BC3C24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B1B7E9-3A5C-CA0D-40AA-1A1E33A2512B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B06ED0-772C-ADF2-3A41-61FAB3B19BBA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9A6A4-309F-8430-B2C5-94E4966C9DA9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949B000-FF79-4815-B69E-0578DFF0EC06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62B3F4-FBD3-F9A5-9397-1DECDFFD2A50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번호의 분류 검색 함수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EF319F-2398-3502-44FD-0F1A6632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19" y="1449559"/>
            <a:ext cx="3381847" cy="428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670BC4-39FF-8187-0DCC-B76211C9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36" y="2899047"/>
            <a:ext cx="6291823" cy="11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B1C25-8DA8-6A8E-AA37-9E9B3153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1681FD-FDC3-2FEA-A920-758B979E756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D41B57-5002-05E0-527F-9CA0324DE4CA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CD72A-5BB9-8872-97CD-485B89BD4CAA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2CB0FC-FEB0-51CC-D560-B4F375304EA6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9ADB2F-620D-7367-AFB1-6A88C6369E4F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내용이 포함된 분류 번호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D015A7-DFD2-0716-A392-0CE6FDAA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323" y="1624701"/>
            <a:ext cx="3905795" cy="41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149E59-7B65-A8A8-67F9-7C9111FB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8" y="3028894"/>
            <a:ext cx="8920973" cy="100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02A4-B2B3-0B68-ED09-187413FC1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B28DB8E-DC97-B9D0-F696-A45A979C1A2E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257505-76FC-6C6C-AAAB-2205DCC04C69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12E17-0DDE-2BDF-F2F7-00E7EEAFF158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BC7AE0-D7A9-4537-83EB-73C93777E678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12607B-FDEA-1299-5D81-DC3A01D932B7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분류 번호의 제품을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이름순으로 검색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0F6276-DDA0-4E4D-F6E1-F25608A8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1449559"/>
            <a:ext cx="5134692" cy="4572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1E3E3-6D30-A14A-E86A-75ACA763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8" y="3122915"/>
            <a:ext cx="9609168" cy="20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8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2918F-5156-1644-AFCD-E46815FC5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FE5946-7FA1-FE02-E0F8-81476178C931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BE1B9A-ED1B-1492-2233-032E54F6DDAB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3E9C9-0871-2997-60E7-AF2261A9AE8C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832DAE-F233-0FC6-F77F-CFFCB44C7D9F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3CB9E8-8EA2-4EEF-0F44-F41C409B6E34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수입품과 제조품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이름순으로 조회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7E4B4-61BC-E745-2D2D-839819AF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79" y="1406330"/>
            <a:ext cx="4925112" cy="7049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351146-D645-F50B-75AF-245938F58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178" y="2446474"/>
            <a:ext cx="9328311" cy="19078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60CBCB-C172-E0EE-DD64-B86D821C6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653" y="4527173"/>
            <a:ext cx="9285420" cy="190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3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C7F5-298E-78D5-D6E1-DCFFD3EA8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50021AD-C9A8-577C-D6E1-4CC8D567F60D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E1615C-6BC4-86F3-88EE-4BFE99443F41}"/>
              </a:ext>
            </a:extLst>
          </p:cNvPr>
          <p:cNvSpPr txBox="1"/>
          <p:nvPr/>
        </p:nvSpPr>
        <p:spPr>
          <a:xfrm>
            <a:off x="1676400" y="330200"/>
            <a:ext cx="3647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SQL </a:t>
            </a:r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실행 및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FF243-3DE4-B4D9-CC1B-ACC8776654BE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6C989F3-D775-ACAB-B05F-5EAEDA2BB594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030D56-E809-1418-7BDA-6B8BF1537FD2}"/>
              </a:ext>
            </a:extLst>
          </p:cNvPr>
          <p:cNvSpPr txBox="1"/>
          <p:nvPr/>
        </p:nvSpPr>
        <p:spPr>
          <a:xfrm>
            <a:off x="583709" y="1449559"/>
            <a:ext cx="7197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효능효과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사용법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주의사항 검색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8886E-1F7B-1761-CF41-1438FC8F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619" y="1478717"/>
            <a:ext cx="4554827" cy="13234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0FCF7F-0CDC-E302-2890-E6DC7B668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3279037"/>
            <a:ext cx="10875305" cy="75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9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550698" cy="1415772"/>
            <a:chOff x="901700" y="2721114"/>
            <a:chExt cx="255069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7399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Part 1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550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프로젝트 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073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4498415" y="2867756"/>
            <a:ext cx="719751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대선 후보자들의 공약 핵심을 한눈에 확인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기사와 댓글을 분석하여 여론의 흐름 예측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876382" cy="1415772"/>
            <a:chOff x="901700" y="2721114"/>
            <a:chExt cx="3876382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7399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Part 2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8763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사용된 데이터셋</a:t>
              </a:r>
              <a:r>
                <a:rPr lang="en-US" altLang="ko-KR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3055D-372F-DCCE-4AD9-C55BB14F0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D3BAEA-873F-D6FD-C0C7-A029112EF4C2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C98A9F-0415-8DCE-83CE-4C0FFAFDACC9}"/>
              </a:ext>
            </a:extLst>
          </p:cNvPr>
          <p:cNvSpPr txBox="1"/>
          <p:nvPr/>
        </p:nvSpPr>
        <p:spPr>
          <a:xfrm>
            <a:off x="1676400" y="330200"/>
            <a:ext cx="6415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사용된 데이터셋</a:t>
            </a:r>
            <a:r>
              <a:rPr lang="en-US" altLang="ko-KR" sz="4400" spc="-15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4400" spc="-15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및 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16A98-FDE3-9B59-33C9-772CD4FC0CE2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B6074-A672-508A-A95C-F7607E623EB4}"/>
              </a:ext>
            </a:extLst>
          </p:cNvPr>
          <p:cNvSpPr txBox="1"/>
          <p:nvPr/>
        </p:nvSpPr>
        <p:spPr>
          <a:xfrm>
            <a:off x="707534" y="1870189"/>
            <a:ext cx="9591979" cy="1402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GPU: NVIDIA GeForce RTX 3060 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CPU: AMD Ryzen 5 5600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6127A0A-F542-323D-9F96-A1387A6766FB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841109-8C78-1768-281E-136F289DCEE9}"/>
              </a:ext>
            </a:extLst>
          </p:cNvPr>
          <p:cNvSpPr txBox="1"/>
          <p:nvPr/>
        </p:nvSpPr>
        <p:spPr>
          <a:xfrm>
            <a:off x="707534" y="4760628"/>
            <a:ext cx="3629520" cy="1400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사용된 데이터셋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gemini-1.5-flash-001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12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4108817" cy="1415772"/>
            <a:chOff x="901700" y="2721114"/>
            <a:chExt cx="410881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7399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Part 3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410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 방법과 기술 스택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3F999-3BE6-D8FD-703D-5B198BBA7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3CD076-5E16-D1A3-8CDC-9746F959AAB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20E2F2-A1FB-2FC4-10E1-3A2BA4F0BA7C}"/>
              </a:ext>
            </a:extLst>
          </p:cNvPr>
          <p:cNvSpPr txBox="1"/>
          <p:nvPr/>
        </p:nvSpPr>
        <p:spPr>
          <a:xfrm>
            <a:off x="1676400" y="330200"/>
            <a:ext cx="4979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방법과 기술 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E7A9A-174B-787E-852E-B6F1F0CEDB77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86F893-F75D-D928-2C79-3C17E7631FE4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FA42E4-B15F-19D1-F9FB-BA54D01E19F1}"/>
              </a:ext>
            </a:extLst>
          </p:cNvPr>
          <p:cNvSpPr txBox="1"/>
          <p:nvPr/>
        </p:nvSpPr>
        <p:spPr>
          <a:xfrm>
            <a:off x="707534" y="1870189"/>
            <a:ext cx="959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Streamlit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통한 웹 서비스 구현 환경에서 </a:t>
            </a:r>
          </a:p>
        </p:txBody>
      </p:sp>
    </p:spTree>
    <p:extLst>
      <p:ext uri="{BB962C8B-B14F-4D97-AF65-F5344CB8AC3E}">
        <p14:creationId xmlns:p14="http://schemas.microsoft.com/office/powerpoint/2010/main" val="22210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3153427" cy="1415772"/>
            <a:chOff x="901700" y="2721114"/>
            <a:chExt cx="315342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7399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Part 4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31534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SQL</a:t>
              </a:r>
              <a:r>
                <a:rPr lang="ko-KR" altLang="en-US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실행 및 결과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365</Words>
  <Application>Microsoft Office PowerPoint</Application>
  <PresentationFormat>와이드스크린</PresentationFormat>
  <Paragraphs>143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나눔스퀘어_ac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최윤성.</cp:lastModifiedBy>
  <cp:revision>32</cp:revision>
  <dcterms:created xsi:type="dcterms:W3CDTF">2021-10-22T06:13:27Z</dcterms:created>
  <dcterms:modified xsi:type="dcterms:W3CDTF">2025-05-28T16:44:52Z</dcterms:modified>
</cp:coreProperties>
</file>