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7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3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2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5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2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90240C-EE8A-40B6-AD6F-EC354109FC6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0AAE9E-3DE0-48B3-A742-CBB47E4737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1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26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0485">
            <a:off x="7456141" y="3424666"/>
            <a:ext cx="1231759" cy="123175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5360" y="3682536"/>
            <a:ext cx="10058400" cy="11430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프로그래밍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71905" y="4825536"/>
            <a:ext cx="33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양정고등학교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이윤승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 일시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2019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84" y="276715"/>
            <a:ext cx="806737" cy="6705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1159">
            <a:off x="526993" y="2413877"/>
            <a:ext cx="1244656" cy="12446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442">
            <a:off x="1682118" y="3544443"/>
            <a:ext cx="1462328" cy="14623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347">
            <a:off x="6121042" y="584186"/>
            <a:ext cx="1981358" cy="19813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6336">
            <a:off x="9715521" y="2480603"/>
            <a:ext cx="1344409" cy="13444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60" y="2061139"/>
            <a:ext cx="10058400" cy="1049897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학교간 플러스 교육</a:t>
            </a:r>
            <a:endParaRPr lang="ko-KR" altLang="en-US" sz="55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55222" y="5544589"/>
            <a:ext cx="9127374" cy="68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3782" y="5594465"/>
            <a:ext cx="9991898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4+9+10+5+13+5+1+1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6733">
            <a:off x="531294" y="2126299"/>
            <a:ext cx="1082658" cy="10826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822342"/>
            <a:ext cx="10063828" cy="8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938337"/>
            <a:ext cx="9477375" cy="2981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5222" y="5544589"/>
            <a:ext cx="9127374" cy="68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5544589"/>
            <a:ext cx="9991898" cy="47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4+9+10+5+13+5+1+1+7 = 55(</a:t>
            </a:r>
            <a:r>
              <a:rPr lang="ko-KR" altLang="en-US" sz="2500" dirty="0" smtClean="0"/>
              <a:t>총합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453">
            <a:off x="5563469" y="483347"/>
            <a:ext cx="1851485" cy="18514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672" y="1951387"/>
            <a:ext cx="1343025" cy="6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저장소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0592" y="2156981"/>
            <a:ext cx="2951019" cy="31375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665913" y="1758238"/>
            <a:ext cx="1039494" cy="10062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2551">
            <a:off x="3324555" y="1547456"/>
            <a:ext cx="1594112" cy="15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590">
            <a:off x="3585039" y="1350563"/>
            <a:ext cx="1494038" cy="14940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24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5222" y="5544589"/>
            <a:ext cx="9127374" cy="68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7038" y="5544589"/>
            <a:ext cx="99918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4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418548"/>
            <a:ext cx="10071414" cy="18541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778">
            <a:off x="4424277" y="1300498"/>
            <a:ext cx="1469099" cy="14690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697" y="2439933"/>
            <a:ext cx="723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1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31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018521"/>
            <a:ext cx="10079502" cy="35759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5222" y="5544589"/>
            <a:ext cx="9127374" cy="68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3782" y="5594465"/>
            <a:ext cx="99918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4+9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2492">
            <a:off x="5120105" y="998494"/>
            <a:ext cx="1594112" cy="15941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10402"/>
            <a:ext cx="723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3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0370"/>
            <a:ext cx="9458325" cy="3629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5222" y="5544589"/>
            <a:ext cx="9127374" cy="68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3782" y="5594465"/>
            <a:ext cx="9991898" cy="47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4+9+10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4392">
            <a:off x="10034571" y="2976495"/>
            <a:ext cx="1469099" cy="1469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0774" y="2375884"/>
            <a:ext cx="1266825" cy="31303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975" y="1628775"/>
            <a:ext cx="11620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255222" y="5544589"/>
            <a:ext cx="9127374" cy="68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3782" y="5594465"/>
            <a:ext cx="9991898" cy="47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4+9+10+5</a:t>
            </a:r>
            <a:endParaRPr lang="ko-KR" altLang="en-US" sz="25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2492">
            <a:off x="280658" y="2674834"/>
            <a:ext cx="1594112" cy="1594112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96369" y="2210871"/>
            <a:ext cx="10031100" cy="22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5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9825" y="1846264"/>
            <a:ext cx="7312117" cy="3555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3782" y="5594465"/>
            <a:ext cx="9991898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4+9+10+5+13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7513">
            <a:off x="6312127" y="704381"/>
            <a:ext cx="1741584" cy="17415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293" y="1869224"/>
            <a:ext cx="1666875" cy="3253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470" y="2176542"/>
            <a:ext cx="952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6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255222" y="5544589"/>
            <a:ext cx="9127374" cy="68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3782" y="5594465"/>
            <a:ext cx="9991898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4+9+10+5+13+5</a:t>
            </a:r>
            <a:endParaRPr lang="ko-KR" altLang="en-US" sz="25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4984">
            <a:off x="457500" y="2381573"/>
            <a:ext cx="1006400" cy="1006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065452"/>
            <a:ext cx="10135309" cy="21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1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2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26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55222" y="5544589"/>
            <a:ext cx="9127374" cy="68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3782" y="5594465"/>
            <a:ext cx="9991898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4+9+10+5+13+5+1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" y="310335"/>
            <a:ext cx="806737" cy="6705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1941">
            <a:off x="10412413" y="1474716"/>
            <a:ext cx="1517589" cy="15175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663189"/>
            <a:ext cx="10046860" cy="8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8865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70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함초롬돋움</vt:lpstr>
      <vt:lpstr>Calibri</vt:lpstr>
      <vt:lpstr>Calibri Light</vt:lpstr>
      <vt:lpstr>추억</vt:lpstr>
      <vt:lpstr>학교간 플러스 교육</vt:lpstr>
      <vt:lpstr>Github 저장소</vt:lpstr>
      <vt:lpstr>8월 24일</vt:lpstr>
      <vt:lpstr>8월 31일</vt:lpstr>
      <vt:lpstr>9월 28일</vt:lpstr>
      <vt:lpstr>10월 5일</vt:lpstr>
      <vt:lpstr>10월 12일</vt:lpstr>
      <vt:lpstr>10월 19일</vt:lpstr>
      <vt:lpstr>10월 26일</vt:lpstr>
      <vt:lpstr>11월 2일</vt:lpstr>
      <vt:lpstr>11월 9일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학교간 플러스 교육</dc:title>
  <dc:creator>user</dc:creator>
  <cp:lastModifiedBy>user</cp:lastModifiedBy>
  <cp:revision>11</cp:revision>
  <dcterms:created xsi:type="dcterms:W3CDTF">2019-11-16T01:36:25Z</dcterms:created>
  <dcterms:modified xsi:type="dcterms:W3CDTF">2019-11-16T02:51:57Z</dcterms:modified>
</cp:coreProperties>
</file>