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415" r:id="rId3"/>
    <p:sldId id="393" r:id="rId4"/>
    <p:sldId id="400" r:id="rId5"/>
    <p:sldId id="416" r:id="rId6"/>
    <p:sldId id="417" r:id="rId7"/>
    <p:sldId id="418" r:id="rId8"/>
    <p:sldId id="420" r:id="rId9"/>
    <p:sldId id="419" r:id="rId10"/>
    <p:sldId id="421" r:id="rId11"/>
    <p:sldId id="422" r:id="rId12"/>
    <p:sldId id="423" r:id="rId13"/>
    <p:sldId id="424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3" r:id="rId28"/>
    <p:sldId id="442" r:id="rId29"/>
    <p:sldId id="444" r:id="rId30"/>
    <p:sldId id="445" r:id="rId31"/>
    <p:sldId id="39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Woonghee" initials="LW" lastIdx="1" clrIdx="0">
    <p:extLst>
      <p:ext uri="{19B8F6BF-5375-455C-9EA6-DF929625EA0E}">
        <p15:presenceInfo xmlns:p15="http://schemas.microsoft.com/office/powerpoint/2012/main" userId="81dd74cec613b8e4" providerId="Windows Live"/>
      </p:ext>
    </p:extLst>
  </p:cmAuthor>
  <p:cmAuthor id="2" name="Lee Woonghee" initials="LW [2]" lastIdx="1" clrIdx="1">
    <p:extLst>
      <p:ext uri="{19B8F6BF-5375-455C-9EA6-DF929625EA0E}">
        <p15:presenceInfo xmlns:p15="http://schemas.microsoft.com/office/powerpoint/2012/main" userId="Lee Woong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6028" autoAdjust="0"/>
  </p:normalViewPr>
  <p:slideViewPr>
    <p:cSldViewPr>
      <p:cViewPr varScale="1">
        <p:scale>
          <a:sx n="75" d="100"/>
          <a:sy n="75" d="100"/>
        </p:scale>
        <p:origin x="192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06D8-7E6C-42D2-89B6-0F342D6AE58A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2966-8DBF-4C90-B812-5241643546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0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1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2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7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73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6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6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7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7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3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빅데이터마이닝</a:t>
            </a:r>
            <a:r>
              <a:rPr lang="ko-KR" altLang="en-US" dirty="0"/>
              <a:t> 연구실 </a:t>
            </a:r>
            <a:r>
              <a:rPr lang="ko-KR" altLang="en-US" dirty="0" err="1"/>
              <a:t>이웅희입니다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오늘은 분산 환경 </a:t>
            </a:r>
            <a:r>
              <a:rPr lang="ko-KR" altLang="en-US" dirty="0" err="1"/>
              <a:t>딥러닝</a:t>
            </a:r>
            <a:r>
              <a:rPr lang="ko-KR" altLang="en-US" dirty="0"/>
              <a:t> 프레임워크인 </a:t>
            </a:r>
            <a:r>
              <a:rPr lang="ko-KR" altLang="en-US" dirty="0" err="1"/>
              <a:t>텐서플로우에</a:t>
            </a:r>
            <a:r>
              <a:rPr lang="ko-KR" altLang="en-US" dirty="0"/>
              <a:t> 관해서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8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56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71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83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71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55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16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63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25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5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과제를 수행하며 저희 연구실의 큰 목표는 분산 환경에서 동작하는 어플리케이션의 조사와 개발이 있겠습니다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5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97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빅데이터마이닝</a:t>
            </a:r>
            <a:r>
              <a:rPr lang="ko-KR" altLang="en-US" dirty="0"/>
              <a:t> 연구실 </a:t>
            </a:r>
            <a:r>
              <a:rPr lang="ko-KR" altLang="en-US" dirty="0" err="1"/>
              <a:t>이웅희입니다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오늘은 분산 환경 </a:t>
            </a:r>
            <a:r>
              <a:rPr lang="ko-KR" altLang="en-US" dirty="0" err="1"/>
              <a:t>딥러닝</a:t>
            </a:r>
            <a:r>
              <a:rPr lang="ko-KR" altLang="en-US" dirty="0"/>
              <a:t> 프레임워크인 </a:t>
            </a:r>
            <a:r>
              <a:rPr lang="ko-KR" altLang="en-US" dirty="0" err="1"/>
              <a:t>텐서플로우에</a:t>
            </a:r>
            <a:r>
              <a:rPr lang="ko-KR" altLang="en-US" dirty="0"/>
              <a:t> 관해서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4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7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0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3300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700"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13EA-5726-4FC2-A220-A00CBF09ACF0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wnload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-zip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veloughran/winuti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oracle.com/technetwork/java/javase/downloads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56" y="1988840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스파크 수업 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3568" y="3933056"/>
            <a:ext cx="6400800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Data Mining Lab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봄학기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확인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시작버튼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[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프롬프트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실행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실행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–version ,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javac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–version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실행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13.0.2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버전이 나오면 성공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47777" y="3164424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13401"/>
            <a:ext cx="1698405" cy="2679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93" y="3772920"/>
            <a:ext cx="1467055" cy="285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805" y="3769100"/>
            <a:ext cx="3919264" cy="83067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359532" y="3161373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309965" y="3161373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10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Anaconda </a:t>
            </a:r>
            <a:r>
              <a:rPr kumimoji="1" lang="ko-KR" altLang="en-US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다운로드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hlinkClick r:id="rId3"/>
              </a:rPr>
              <a:t>https</a:t>
            </a:r>
            <a:r>
              <a:rPr lang="en-US" altLang="ko-KR" sz="1800" dirty="0">
                <a:hlinkClick r:id="rId3"/>
              </a:rPr>
              <a:t>://www.anaconda.com/distribution/#download-section</a:t>
            </a:r>
            <a:endParaRPr lang="en-US" altLang="ko-KR" sz="1800" dirty="0"/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Windows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운영체제를 위한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3.7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</a:t>
            </a:r>
            <a:r>
              <a:rPr kumimoji="1"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설치파일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다운로드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3" y="3356992"/>
            <a:ext cx="7082243" cy="25202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75856" y="3429000"/>
            <a:ext cx="720080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7704" y="5157192"/>
            <a:ext cx="720080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2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Anaconda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Anaconda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설치파일을 실행시켜서 설치를 진행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001206"/>
            <a:ext cx="4032448" cy="31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2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jupyter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lab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Anaconda prompt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b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“pip install </a:t>
            </a:r>
            <a:r>
              <a:rPr kumimoji="1"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jupyterlab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</a:p>
          <a:p>
            <a:pPr>
              <a:lnSpc>
                <a:spcPct val="150000"/>
              </a:lnSpc>
            </a:pP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42419"/>
            <a:ext cx="2145468" cy="3552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192" y="2942419"/>
            <a:ext cx="5472608" cy="355293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52974" y="2798403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106594" y="2798403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767895" y="4496503"/>
            <a:ext cx="360040" cy="4447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3270" y="6093296"/>
            <a:ext cx="778409" cy="1845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3877" y="3394757"/>
            <a:ext cx="1073827" cy="322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7985" y="3789041"/>
            <a:ext cx="1368152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4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binary file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hlinkClick r:id="rId3"/>
              </a:rPr>
              <a:t>http</a:t>
            </a:r>
            <a:r>
              <a:rPr lang="en-US" altLang="ko-KR" sz="2400" dirty="0">
                <a:hlinkClick r:id="rId3"/>
              </a:rPr>
              <a:t>://</a:t>
            </a:r>
            <a:r>
              <a:rPr lang="en-US" altLang="ko-KR" sz="2400" dirty="0" smtClean="0">
                <a:hlinkClick r:id="rId3"/>
              </a:rPr>
              <a:t>spark.apache.org/downloads.html</a:t>
            </a:r>
            <a:endParaRPr lang="en-US" altLang="ko-KR" sz="2400" dirty="0" smtClean="0"/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 2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버전을 다운로드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693454"/>
            <a:ext cx="5423411" cy="17591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3592255"/>
            <a:ext cx="1872208" cy="3044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619" y="4987951"/>
            <a:ext cx="4121468" cy="149060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025579" y="4388714"/>
            <a:ext cx="360040" cy="4447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47941" y="6270179"/>
            <a:ext cx="4128146" cy="1857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5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7zip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hlinkClick r:id="rId3"/>
              </a:rPr>
              <a:t>https://www.7-zip.org</a:t>
            </a:r>
            <a:r>
              <a:rPr lang="en-US" altLang="ko-KR" sz="2400" dirty="0" smtClean="0">
                <a:hlinkClick r:id="rId3"/>
              </a:rPr>
              <a:t>/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1"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tgz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압축을 해제할 수 없다면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852936"/>
            <a:ext cx="5760640" cy="38264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87824" y="5013176"/>
            <a:ext cx="2808312" cy="3044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1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binary file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드라이브에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폴더를 만들고 압축을 푼 폴더를 이동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17135"/>
            <a:ext cx="6911939" cy="28729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79712" y="4204655"/>
            <a:ext cx="2808312" cy="3044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4797152"/>
            <a:ext cx="2016224" cy="2894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SPARK_HOME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설정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kumimoji="1"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환경변수에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SPARK_HOME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 추가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68960"/>
            <a:ext cx="7355263" cy="186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84" y="2636912"/>
            <a:ext cx="6840760" cy="38052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winutils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smtClean="0">
                <a:hlinkClick r:id="rId4"/>
              </a:rPr>
              <a:t>github.com/steveloughran/winutils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kumimoji="1"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다운로드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92280" y="4583590"/>
            <a:ext cx="843164" cy="2855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84049" y="5517232"/>
            <a:ext cx="584295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6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5" y="3356992"/>
            <a:ext cx="7986452" cy="25681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winutils.exe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다운받은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1"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hadoop2.7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winutils.exe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C:\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spark\spark-2.4.4-bin-hadoop2.7\hadoop\bin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9672" y="4813813"/>
            <a:ext cx="4896544" cy="2713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5445224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4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PySpark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설치법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742A9-5FFC-4F19-BEE5-2CB84922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1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HADOOP_HOME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설정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kumimoji="1"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환경변수에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HADOOP_HOME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 추가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7525186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23728" y="3942122"/>
            <a:ext cx="1872208" cy="3509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4355976" y="3573016"/>
            <a:ext cx="3055168" cy="720080"/>
          </a:xfrm>
          <a:prstGeom prst="wedgeRectCallout">
            <a:avLst>
              <a:gd name="adj1" fmla="val -58345"/>
              <a:gd name="adj2" fmla="val 31661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SPARK_HOME </a:t>
            </a:r>
            <a:r>
              <a:rPr lang="ko-KR" altLang="en-US" dirty="0" smtClean="0"/>
              <a:t>변수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06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PYSPARK_DRIVER_PYTHON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추가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kumimoji="1"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환경변수에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PYSPARK_DRIVER_PYTHON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 추가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7740196" cy="20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PYSPARK_DRIVER_PYTHON_OPTS</a:t>
            </a:r>
            <a:b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추가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kumimoji="1"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환경변수에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PYSPARK_DRIVER_PYTHON_OPTS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 추가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753427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Path </a:t>
            </a:r>
            <a:r>
              <a:rPr kumimoji="1" lang="ko-KR" altLang="en-US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환경변수에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Pyspark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추가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환경변수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Path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kumimoji="1"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Pyspark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경로를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추가한다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32856"/>
            <a:ext cx="4432750" cy="4346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11760" y="4725144"/>
            <a:ext cx="194421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4390" y="2492896"/>
            <a:ext cx="823834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4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31669"/>
            <a:ext cx="5809602" cy="35811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log4j.propertiesfile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log4j.properties.template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한번 복사한 다음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복사한 파일이름을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log4j.properties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고치고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log4j.properties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열어서 내용 수정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3465004"/>
            <a:ext cx="194421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148551"/>
            <a:ext cx="4176464" cy="2804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7624" y="5661248"/>
            <a:ext cx="2448272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49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Anaconda prompt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권한으로 실행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Anaconda prompt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관리자 권한으로 실행한다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29103"/>
            <a:ext cx="5166916" cy="39410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13076" y="3140968"/>
            <a:ext cx="1218964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55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바탕화면으로 이동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c://users/username/desktop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94968"/>
            <a:ext cx="4752528" cy="410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2" y="3212976"/>
            <a:ext cx="7825048" cy="31683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Pyspark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프롬프트에 </a:t>
            </a:r>
            <a:r>
              <a:rPr kumimoji="1"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kumimoji="1"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yspark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브라우저가 자동으로 열리지 않으면 하단의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복사하여 </a:t>
            </a:r>
            <a:r>
              <a:rPr kumimoji="1"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주소창에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붙여넣기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3212976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5373216"/>
            <a:ext cx="4320480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실행확인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정상적으로 실행되었다면 다음처럼 보인다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79" y="2354016"/>
            <a:ext cx="5934409" cy="39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24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실행확인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생성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79" y="2354016"/>
            <a:ext cx="5934409" cy="39161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76056" y="4118682"/>
            <a:ext cx="792088" cy="7504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83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99B3-8891-594B-A4C1-C4D1C92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793AA-5949-DF48-8C15-8119E808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(ORACLE JDK)</a:t>
            </a: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Anaconda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PySpark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실행하기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66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48880"/>
            <a:ext cx="5040560" cy="3990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실행확인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1"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‘spark’ 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변수를 입력했을 때 다음과 같이 출력되면 성공</a:t>
            </a:r>
            <a:endParaRPr kumimoji="1"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7128" y="3429000"/>
            <a:ext cx="216024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70128" y="4601426"/>
            <a:ext cx="432048" cy="284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4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276872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Thank you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905648"/>
            <a:ext cx="4104456" cy="17234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</a:t>
            </a:r>
            <a:r>
              <a:rPr kumimoji="1" lang="ko-KR" altLang="en-US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다운로드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hlinkClick r:id="rId4"/>
              </a:rPr>
              <a:t>https://www.oracle.com/technetwork/java/javase/downloads/index.html</a:t>
            </a:r>
            <a:endParaRPr lang="en-US" altLang="ko-KR" sz="1800" dirty="0" smtClean="0"/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혹은 구글에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“oracle 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검색하면 웹사이트 찾을 수 있음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73" y="3717032"/>
            <a:ext cx="3312368" cy="18976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76212" y="4653136"/>
            <a:ext cx="795587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62033" y="4293096"/>
            <a:ext cx="306111" cy="275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88224" y="5301208"/>
            <a:ext cx="1512168" cy="1440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067944" y="4568406"/>
            <a:ext cx="360040" cy="4447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807831" y="4189818"/>
            <a:ext cx="896601" cy="648072"/>
          </a:xfrm>
          <a:prstGeom prst="wedgeRectCallout">
            <a:avLst>
              <a:gd name="adj1" fmla="val 73637"/>
              <a:gd name="adj2" fmla="val 44677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4572000" y="3581612"/>
            <a:ext cx="896601" cy="648072"/>
          </a:xfrm>
          <a:prstGeom prst="wedgeRectCallout">
            <a:avLst>
              <a:gd name="adj1" fmla="val 60755"/>
              <a:gd name="adj2" fmla="val 50618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Accept</a:t>
            </a:r>
            <a:br>
              <a:rPr lang="en-US" altLang="ko-KR" sz="1200" dirty="0"/>
            </a:br>
            <a:r>
              <a:rPr lang="ko-KR" altLang="en-US" sz="1200" dirty="0"/>
              <a:t>먼저 선택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6896007" y="4545124"/>
            <a:ext cx="896601" cy="648072"/>
          </a:xfrm>
          <a:prstGeom prst="wedgeRectCallout">
            <a:avLst>
              <a:gd name="adj1" fmla="val 11373"/>
              <a:gd name="adj2" fmla="val 6547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 </a:t>
            </a:r>
            <a:r>
              <a:rPr lang="ko-KR" altLang="en-US" sz="1200" dirty="0"/>
              <a:t>파일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211729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.exe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실행시켜서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1800" dirty="0"/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설치경로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확인하여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C:\Program Files\Java\jdk-13.0.2\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경로에 설치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08022"/>
            <a:ext cx="4706007" cy="357237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83768" y="5188017"/>
            <a:ext cx="1944216" cy="2572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2483768" y="4313704"/>
            <a:ext cx="2232248" cy="720080"/>
          </a:xfrm>
          <a:prstGeom prst="wedgeRectCallout">
            <a:avLst>
              <a:gd name="adj1" fmla="val -23640"/>
              <a:gd name="adj2" fmla="val 70074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설치경로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14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: window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R  =&gt;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sysdm.cpl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,3 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: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마우스 오른쪽 키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고급 시스템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3807718" cy="1963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0683" y="4917415"/>
            <a:ext cx="792088" cy="1873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2275211" y="4557375"/>
            <a:ext cx="1110952" cy="720080"/>
          </a:xfrm>
          <a:prstGeom prst="wedgeRectCallout">
            <a:avLst>
              <a:gd name="adj1" fmla="val -57273"/>
              <a:gd name="adj2" fmla="val 23289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806" y="3099842"/>
            <a:ext cx="2978570" cy="32625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04248" y="5641677"/>
            <a:ext cx="936104" cy="2355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6716824" y="4762665"/>
            <a:ext cx="1110952" cy="720080"/>
          </a:xfrm>
          <a:prstGeom prst="wedgeRectCallout">
            <a:avLst>
              <a:gd name="adj1" fmla="val 20703"/>
              <a:gd name="adj2" fmla="val 6339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4554526" y="4659985"/>
            <a:ext cx="360040" cy="4447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설정 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ko-KR" altLang="en-US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환경변수 설정 </a:t>
            </a:r>
            <a:r>
              <a:rPr kumimoji="1"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(JAVA_HOME)</a:t>
            </a:r>
            <a:endParaRPr kumimoji="1"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항목에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 만들기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JAVA_HOME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입력하고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디렉터리 찾아보기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 </a:t>
            </a:r>
            <a:r>
              <a:rPr kumimoji="1"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설치경로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선택하고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8177"/>
          <a:stretch/>
        </p:blipFill>
        <p:spPr>
          <a:xfrm>
            <a:off x="380392" y="3212976"/>
            <a:ext cx="1850060" cy="24128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10" y="4511716"/>
            <a:ext cx="4407120" cy="11364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r="52581"/>
          <a:stretch/>
        </p:blipFill>
        <p:spPr>
          <a:xfrm>
            <a:off x="2342945" y="3212976"/>
            <a:ext cx="2253589" cy="12255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130" y="4479069"/>
            <a:ext cx="2132802" cy="229345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55576" y="4797152"/>
            <a:ext cx="648072" cy="1899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83768" y="4077071"/>
            <a:ext cx="936104" cy="216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22461" y="5517783"/>
            <a:ext cx="641427" cy="216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96336" y="5304566"/>
            <a:ext cx="641427" cy="216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79512" y="3097535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224645" y="3097535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224645" y="4361666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394375" y="4361666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35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설정 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 설정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(CLASSPATH)</a:t>
            </a:r>
            <a:endParaRPr lang="en-US" altLang="ko-KR" sz="1800" dirty="0"/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변수 항목에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 만들기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이름에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CLASSPATH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입력하고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값에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%JAVA_HOME%\lib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입력하고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17032"/>
            <a:ext cx="3178696" cy="1394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711027"/>
            <a:ext cx="4906888" cy="1201997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62025" y="3392996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635896" y="3392996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3608" y="4797152"/>
            <a:ext cx="1080120" cy="29339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8024" y="4077072"/>
            <a:ext cx="1080120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36296" y="4581128"/>
            <a:ext cx="792088" cy="3057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설정 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 설정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(Path)</a:t>
            </a:r>
            <a:endParaRPr lang="en-US" altLang="ko-KR" sz="1800" dirty="0"/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변수 항목에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선택하고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변수 편집 창에서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 만들기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%JAVA_HOME%\bin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입력하고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44082"/>
            <a:ext cx="2386608" cy="11322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155" y="3344082"/>
            <a:ext cx="2796918" cy="26772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421" y="3344082"/>
            <a:ext cx="2835653" cy="267720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650505" y="4149080"/>
            <a:ext cx="545232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15320" y="3553444"/>
            <a:ext cx="641427" cy="216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8144" y="4941169"/>
            <a:ext cx="720080" cy="144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42461" y="5810571"/>
            <a:ext cx="557931" cy="2107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05172" y="3157400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43807" y="3157400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718073" y="3157400"/>
            <a:ext cx="504056" cy="5040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175508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Learning To Rank</Template>
  <TotalTime>31723</TotalTime>
  <Words>549</Words>
  <Application>Microsoft Office PowerPoint</Application>
  <PresentationFormat>화면 슬라이드 쇼(4:3)</PresentationFormat>
  <Paragraphs>146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나눔고딕</vt:lpstr>
      <vt:lpstr>나눔바른고딕</vt:lpstr>
      <vt:lpstr>맑은 고딕</vt:lpstr>
      <vt:lpstr>Arial</vt:lpstr>
      <vt:lpstr>Georgia</vt:lpstr>
      <vt:lpstr>Tahoma</vt:lpstr>
      <vt:lpstr>Wingdings</vt:lpstr>
      <vt:lpstr>Wingdings 2</vt:lpstr>
      <vt:lpstr>Digg-EM-Algorithm</vt:lpstr>
      <vt:lpstr>스파크 수업 자료</vt:lpstr>
      <vt:lpstr>PySpark 설치법</vt:lpstr>
      <vt:lpstr>목차</vt:lpstr>
      <vt:lpstr>JDK 설치파일 다운로드</vt:lpstr>
      <vt:lpstr>JDK 설치</vt:lpstr>
      <vt:lpstr>환경변수 설정</vt:lpstr>
      <vt:lpstr>환경변수 설정 (cont.)</vt:lpstr>
      <vt:lpstr>환경변수 설정 (cont.)</vt:lpstr>
      <vt:lpstr>환경변수 설정 (cont.)</vt:lpstr>
      <vt:lpstr>JDK 설치 확인</vt:lpstr>
      <vt:lpstr>Anaconda 설치파일 다운로드</vt:lpstr>
      <vt:lpstr>Anaconda 설치 (cont.)</vt:lpstr>
      <vt:lpstr>jupyter lab 설치</vt:lpstr>
      <vt:lpstr>Spark binary file 다운로드</vt:lpstr>
      <vt:lpstr>7zip 설치</vt:lpstr>
      <vt:lpstr>Spark binary file 이동</vt:lpstr>
      <vt:lpstr>SPARK_HOME 환경변수 설정</vt:lpstr>
      <vt:lpstr>winutils 다운로드</vt:lpstr>
      <vt:lpstr>winutils.exe 이동</vt:lpstr>
      <vt:lpstr>HADOOP_HOME 환경변수 설정</vt:lpstr>
      <vt:lpstr>PYSPARK_DRIVER_PYTHON 환경변수 추가</vt:lpstr>
      <vt:lpstr>PYSPARK_DRIVER_PYTHON_OPTS 환경변수 추가</vt:lpstr>
      <vt:lpstr>Path 환경변수에 Pyspark 경로 추가</vt:lpstr>
      <vt:lpstr>log4j.propertiesfile 수정</vt:lpstr>
      <vt:lpstr>Anaconda prompt 관리자 권한으로 실행</vt:lpstr>
      <vt:lpstr>바탕화면으로 이동</vt:lpstr>
      <vt:lpstr>Pyspark 실행</vt:lpstr>
      <vt:lpstr>실행확인</vt:lpstr>
      <vt:lpstr>실행확인 (cont.)</vt:lpstr>
      <vt:lpstr>실행확인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Younghoon Kim</dc:creator>
  <cp:lastModifiedBy>YoonSeungHan</cp:lastModifiedBy>
  <cp:revision>567</cp:revision>
  <cp:lastPrinted>2019-03-14T08:35:32Z</cp:lastPrinted>
  <dcterms:created xsi:type="dcterms:W3CDTF">2014-08-25T06:16:36Z</dcterms:created>
  <dcterms:modified xsi:type="dcterms:W3CDTF">2020-02-03T08:27:21Z</dcterms:modified>
</cp:coreProperties>
</file>