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415" r:id="rId3"/>
    <p:sldId id="393" r:id="rId4"/>
    <p:sldId id="450" r:id="rId5"/>
    <p:sldId id="451" r:id="rId6"/>
    <p:sldId id="449" r:id="rId7"/>
    <p:sldId id="448" r:id="rId8"/>
    <p:sldId id="453" r:id="rId9"/>
    <p:sldId id="454" r:id="rId10"/>
    <p:sldId id="455" r:id="rId11"/>
    <p:sldId id="456" r:id="rId12"/>
    <p:sldId id="457" r:id="rId13"/>
    <p:sldId id="461" r:id="rId14"/>
    <p:sldId id="458" r:id="rId15"/>
    <p:sldId id="462" r:id="rId16"/>
    <p:sldId id="39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Woonghee" initials="LW" lastIdx="1" clrIdx="0">
    <p:extLst>
      <p:ext uri="{19B8F6BF-5375-455C-9EA6-DF929625EA0E}">
        <p15:presenceInfo xmlns:p15="http://schemas.microsoft.com/office/powerpoint/2012/main" userId="81dd74cec613b8e4" providerId="Windows Live"/>
      </p:ext>
    </p:extLst>
  </p:cmAuthor>
  <p:cmAuthor id="2" name="Lee Woonghee" initials="LW [2]" lastIdx="1" clrIdx="1">
    <p:extLst>
      <p:ext uri="{19B8F6BF-5375-455C-9EA6-DF929625EA0E}">
        <p15:presenceInfo xmlns:p15="http://schemas.microsoft.com/office/powerpoint/2012/main" userId="Lee Woong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B3"/>
    <a:srgbClr val="FFE497"/>
    <a:srgbClr val="FFD661"/>
    <a:srgbClr val="4F81BD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4553" autoAdjust="0"/>
  </p:normalViewPr>
  <p:slideViewPr>
    <p:cSldViewPr>
      <p:cViewPr varScale="1">
        <p:scale>
          <a:sx n="57" d="100"/>
          <a:sy n="57" d="100"/>
        </p:scale>
        <p:origin x="175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06D8-7E6C-42D2-89B6-0F342D6AE58A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2966-8DBF-4C90-B812-5241643546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a-visual-explanation-of-sql-join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a-visual-explanation-of-sql-join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a-visual-explanation-of-sql-join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a-visual-explanation-of-sql-join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a-visual-explanation-of-sql-join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a-visual-explanation-of-sql-join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a-visual-explanation-of-sql-join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a-visual-explanation-of-sql-join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https://blog.codinghorror.com/a-visual-explanation-of-sql-joins/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https://blog.codinghorror.com/a-visual-explanation-of-sql-joins/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3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https://blog.codinghorror.com/a-visual-explanation-of-sql-joins/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7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https://blog.codinghorror.com/a-visual-explanation-of-sql-joins/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https://blog.codinghorror.com/a-visual-explanation-of-sql-joins/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0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https://blog.codinghorror.com/a-visual-explanation-of-sql-joins/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77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8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0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9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1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2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6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https://blog.codinghorror.com/a-visual-explanation-of-sql-joins/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3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https://blog.codinghorror.com/a-visual-explanation-of-sql-joins/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8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3300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700"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13EA-5726-4FC2-A220-A00CBF09ACF0}" type="datetimeFigureOut">
              <a:rPr lang="ko-KR" altLang="en-US" smtClean="0"/>
              <a:pPr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056" y="1988840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스파크 수업 자료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3568" y="3933056"/>
            <a:ext cx="6400800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Data Mining Lab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봄학기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Outer join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Outer join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합집합이라고 생각하면 편하다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75392"/>
            <a:ext cx="2431675" cy="160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12" y="3246315"/>
            <a:ext cx="8250188" cy="24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Left outer join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Left outer join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값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 B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테이블과 중복된 값을 보여준다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65696"/>
            <a:ext cx="1842371" cy="12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25" y="3337960"/>
            <a:ext cx="8137735" cy="24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Right outer join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Left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outer join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과는 반대로 오른쪽 테이블을 기준으로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하겠다고 생각하면 편하다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 descr="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32207"/>
            <a:ext cx="2015115" cy="13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573016"/>
            <a:ext cx="7858107" cy="19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Semi join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Semi join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오른쪽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어떤 값도 포함하지 않는다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다만 오른쪽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값이 존재하는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 결과로 보여준다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30" y="2564904"/>
            <a:ext cx="6262801" cy="38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Anti join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Anti join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semi join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과는 반대로 두번째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찾을 수 없는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 결과에 포함한다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36912"/>
            <a:ext cx="7650749" cy="3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cross join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Cross join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Cartesian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다른 표현이다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경우의 수를 보여준다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1805811" cy="164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87260"/>
            <a:ext cx="7931224" cy="1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2276872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Thank you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26151" cy="21904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2</a:t>
            </a: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개 이상의 </a:t>
            </a: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RDD</a:t>
            </a: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를 이용한 </a:t>
            </a: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transformation 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742A9-5FFC-4F19-BEE5-2CB84922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DAY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99B3-8891-594B-A4C1-C4D1C92C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793AA-5949-DF48-8C15-8119E808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집합연산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ZIP</a:t>
            </a:r>
          </a:p>
          <a:p>
            <a:pPr>
              <a:lnSpc>
                <a:spcPct val="20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6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union(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otherDataset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데이터셋의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모두 포함하는 새로운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52936"/>
            <a:ext cx="6192688" cy="21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intersection(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otherDataset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데이터셋의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교집합에 해당하는 새로운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생성하여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4944"/>
            <a:ext cx="725190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3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cogroup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otherDataset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[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(K, V)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(K, W)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유형의 데이터 집합에서 호출되면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(K, (</a:t>
            </a: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Iterable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&lt;V&gt;, </a:t>
            </a: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Iterable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&lt;W&gt;)) </a:t>
            </a:r>
            <a:r>
              <a:rPr kumimoji="1"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튜플의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집합을 반환합니다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15056"/>
            <a:ext cx="3764606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cartesian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otherDataset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D20C7-E412-BF4B-9984-7FFA4C43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5"/>
                <a:ext cx="8229600" cy="47133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RDD</a:t>
                </a:r>
                <a:r>
                  <a:rPr kumimoji="1" lang="ko-KR" altLang="en-US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다른 </a:t>
                </a:r>
                <a:r>
                  <a:rPr kumimoji="1" lang="en-US" altLang="ko-KR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RDD</a:t>
                </a:r>
                <a:r>
                  <a:rPr kumimoji="1" lang="ko-KR" altLang="en-US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kumimoji="1" lang="en-US" altLang="ko-KR" sz="1800" b="1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cartesian</a:t>
                </a:r>
                <a:r>
                  <a:rPr kumimoji="1" lang="ko-KR" altLang="en-US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kumimoji="1" lang="ko-KR" altLang="en-US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곱을 반환합니다</a:t>
                </a:r>
                <a:r>
                  <a:rPr kumimoji="1" lang="en-US" altLang="ko-KR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kumimoji="1" lang="ko-KR" altLang="en-US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즉</a:t>
                </a:r>
                <a:r>
                  <a:rPr kumimoji="1" lang="en-US" altLang="ko-KR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a</a:t>
                </a:r>
                <a:r>
                  <a:rPr kumimoji="1" lang="ko-KR" altLang="en-US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자체에 있고 </a:t>
                </a:r>
                <a:r>
                  <a:rPr kumimoji="1" lang="en-US" altLang="ko-KR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</a:t>
                </a:r>
                <a:r>
                  <a:rPr kumimoji="1" lang="ko-KR" altLang="en-US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다른 모든 요소 쌍 </a:t>
                </a:r>
                <a:r>
                  <a:rPr kumimoji="1" lang="en-US" altLang="ko-KR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(a, b)</a:t>
                </a:r>
                <a:r>
                  <a:rPr kumimoji="1" lang="ko-KR" altLang="en-US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kumimoji="1" lang="en-US" altLang="ko-KR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RDD</a:t>
                </a:r>
                <a:r>
                  <a:rPr kumimoji="1" lang="ko-KR" altLang="en-US" sz="18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</a:t>
                </a:r>
                <a:r>
                  <a:rPr kumimoji="1" lang="ko-KR" altLang="en-US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반환한다</a:t>
                </a:r>
                <a:r>
                  <a:rPr kumimoji="1" lang="en-US" altLang="ko-KR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‘</a:t>
                </a:r>
                <a:r>
                  <a:rPr kumimoji="1" lang="ko-KR" altLang="en-US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데카르트 곱</a:t>
                </a:r>
                <a:r>
                  <a:rPr kumimoji="1" lang="en-US" altLang="ko-KR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’ </a:t>
                </a:r>
                <a:r>
                  <a:rPr kumimoji="1" lang="ko-KR" altLang="en-US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이라고도 하며</a:t>
                </a:r>
                <a:r>
                  <a:rPr kumimoji="1" lang="en-US" altLang="ko-KR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kumimoji="1" lang="ko-KR" altLang="en-US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정의는 다음과 같다</a:t>
                </a:r>
                <a:r>
                  <a:rPr kumimoji="1" lang="en-US" altLang="ko-KR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br>
                  <a:rPr kumimoji="1" lang="en-US" altLang="ko-KR" sz="18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𝑨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∗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𝑩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={</m:t>
                    </m:r>
                    <m:d>
                      <m:d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𝒚</m:t>
                        </m:r>
                      </m:e>
                    </m:d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|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𝒙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}</m:t>
                    </m:r>
                  </m:oMath>
                </a14:m>
                <a:endParaRPr kumimoji="1"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D20C7-E412-BF4B-9984-7FFA4C43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5"/>
                <a:ext cx="8229600" cy="4713387"/>
              </a:xfr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69469"/>
            <a:ext cx="687498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join(other, on=None, how=None)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(K, V)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(K, W)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유형의 데이터 집합에서 호출되면 각 키의 모든 요소 쌍과 함께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(K, (V, W))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쌍의 데이터 집합을 반환합니다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연습용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만들기 위한 예제 코드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7" y="2852935"/>
            <a:ext cx="4438375" cy="3603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816880"/>
            <a:ext cx="3500426" cy="3345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6387018"/>
            <a:ext cx="4366367" cy="3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Inner join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inner join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교집합이라고 생각하면 편하다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67" y="3356992"/>
            <a:ext cx="8263632" cy="2190529"/>
          </a:xfrm>
          <a:prstGeom prst="rect">
            <a:avLst/>
          </a:prstGeom>
        </p:spPr>
      </p:pic>
      <p:pic>
        <p:nvPicPr>
          <p:cNvPr id="2050" name="Picture 2" descr="J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20788"/>
            <a:ext cx="2376264" cy="161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Learning To Rank</Template>
  <TotalTime>34449</TotalTime>
  <Words>334</Words>
  <Application>Microsoft Office PowerPoint</Application>
  <PresentationFormat>화면 슬라이드 쇼(4:3)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나눔고딕</vt:lpstr>
      <vt:lpstr>나눔바른고딕</vt:lpstr>
      <vt:lpstr>맑은 고딕</vt:lpstr>
      <vt:lpstr>Arial</vt:lpstr>
      <vt:lpstr>Cambria Math</vt:lpstr>
      <vt:lpstr>Georgia</vt:lpstr>
      <vt:lpstr>Tahoma</vt:lpstr>
      <vt:lpstr>Wingdings</vt:lpstr>
      <vt:lpstr>Wingdings 2</vt:lpstr>
      <vt:lpstr>Digg-EM-Algorithm</vt:lpstr>
      <vt:lpstr>스파크 수업 자료</vt:lpstr>
      <vt:lpstr>2개 이상의 RDD를 이용한 transformation </vt:lpstr>
      <vt:lpstr>목차</vt:lpstr>
      <vt:lpstr>union(otherDataset)</vt:lpstr>
      <vt:lpstr>intersection(otherDataset)</vt:lpstr>
      <vt:lpstr>cogroup(otherDataset, [numPartitions])</vt:lpstr>
      <vt:lpstr>cartesian(otherDataset)</vt:lpstr>
      <vt:lpstr>join(other, on=None, how=None)</vt:lpstr>
      <vt:lpstr>Inner join</vt:lpstr>
      <vt:lpstr>Outer join</vt:lpstr>
      <vt:lpstr>Left outer join</vt:lpstr>
      <vt:lpstr>Right outer join</vt:lpstr>
      <vt:lpstr>Semi join</vt:lpstr>
      <vt:lpstr>Anti join</vt:lpstr>
      <vt:lpstr>cross join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Younghoon Kim</dc:creator>
  <cp:lastModifiedBy>YoonSeungHan</cp:lastModifiedBy>
  <cp:revision>835</cp:revision>
  <cp:lastPrinted>2019-03-14T08:35:32Z</cp:lastPrinted>
  <dcterms:created xsi:type="dcterms:W3CDTF">2014-08-25T06:16:36Z</dcterms:created>
  <dcterms:modified xsi:type="dcterms:W3CDTF">2020-02-18T12:51:06Z</dcterms:modified>
</cp:coreProperties>
</file>