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C4D198-B5F5-4CF8-AC83-379560E1CD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1AF835-C98C-4646-B283-DE02C5D72E75}">
      <dgm:prSet/>
      <dgm:spPr/>
      <dgm:t>
        <a:bodyPr/>
        <a:lstStyle/>
        <a:p>
          <a:pPr rtl="0"/>
          <a:r>
            <a:rPr lang="en-US" b="0" i="0" baseline="0" dirty="0" smtClean="0"/>
            <a:t>Here is a simple </a:t>
          </a:r>
          <a:r>
            <a:rPr lang="en-US" b="0" i="0" baseline="0" dirty="0" err="1" smtClean="0"/>
            <a:t>leJOS</a:t>
          </a:r>
          <a:r>
            <a:rPr lang="en-US" b="0" i="0" baseline="0" dirty="0" smtClean="0"/>
            <a:t> program:</a:t>
          </a:r>
          <a:endParaRPr lang="en-US" dirty="0"/>
        </a:p>
      </dgm:t>
    </dgm:pt>
    <dgm:pt modelId="{8791E2D1-62E1-46C5-BD01-D9CF40F50E62}" type="parTrans" cxnId="{7D5AC53A-9BBB-4874-B314-2884EABCDF6F}">
      <dgm:prSet/>
      <dgm:spPr/>
      <dgm:t>
        <a:bodyPr/>
        <a:lstStyle/>
        <a:p>
          <a:endParaRPr lang="en-US"/>
        </a:p>
      </dgm:t>
    </dgm:pt>
    <dgm:pt modelId="{187AB1F8-A527-42CD-AFE3-5288EF57EBA4}" type="sibTrans" cxnId="{7D5AC53A-9BBB-4874-B314-2884EABCDF6F}">
      <dgm:prSet/>
      <dgm:spPr/>
      <dgm:t>
        <a:bodyPr/>
        <a:lstStyle/>
        <a:p>
          <a:endParaRPr lang="en-US"/>
        </a:p>
      </dgm:t>
    </dgm:pt>
    <dgm:pt modelId="{C00880BF-0020-4386-8862-E248A46FE991}">
      <dgm:prSet/>
      <dgm:spPr/>
      <dgm:t>
        <a:bodyPr/>
        <a:lstStyle/>
        <a:p>
          <a:pPr rtl="0"/>
          <a:r>
            <a:rPr lang="en-US" b="1" i="0" baseline="0" dirty="0" smtClean="0"/>
            <a:t>import</a:t>
          </a:r>
          <a:r>
            <a:rPr lang="en-US" b="0" i="0" baseline="0" dirty="0" smtClean="0"/>
            <a:t> </a:t>
          </a:r>
          <a:r>
            <a:rPr lang="en-US" b="1" i="0" baseline="0" dirty="0" err="1" smtClean="0"/>
            <a:t>lejos.nxt.Motor</a:t>
          </a:r>
          <a:r>
            <a:rPr lang="en-US" b="0" i="0" baseline="0" dirty="0" smtClean="0"/>
            <a:t>; </a:t>
          </a:r>
        </a:p>
        <a:p>
          <a:pPr rtl="0"/>
          <a:r>
            <a:rPr lang="en-US" b="1" i="0" baseline="0" dirty="0" smtClean="0"/>
            <a:t>import</a:t>
          </a:r>
          <a:r>
            <a:rPr lang="en-US" b="0" i="0" baseline="0" dirty="0" smtClean="0"/>
            <a:t> </a:t>
          </a:r>
          <a:r>
            <a:rPr lang="en-US" b="1" i="0" baseline="0" dirty="0" err="1" smtClean="0"/>
            <a:t>lejos.nxt.Button</a:t>
          </a:r>
          <a:r>
            <a:rPr lang="en-US" b="0" i="0" baseline="0" dirty="0" smtClean="0"/>
            <a:t>; </a:t>
          </a:r>
        </a:p>
        <a:p>
          <a:pPr rtl="0"/>
          <a:r>
            <a:rPr lang="en-US" b="1" i="0" baseline="0" dirty="0" smtClean="0"/>
            <a:t>public</a:t>
          </a:r>
          <a:r>
            <a:rPr lang="en-US" b="0" i="0" baseline="0" dirty="0" smtClean="0"/>
            <a:t> </a:t>
          </a:r>
          <a:r>
            <a:rPr lang="en-US" b="1" i="0" baseline="0" dirty="0" smtClean="0"/>
            <a:t>class</a:t>
          </a:r>
          <a:r>
            <a:rPr lang="en-US" b="0" i="0" baseline="0" dirty="0" smtClean="0"/>
            <a:t> </a:t>
          </a:r>
          <a:r>
            <a:rPr lang="en-US" b="1" i="0" baseline="0" dirty="0" smtClean="0"/>
            <a:t>Example</a:t>
          </a:r>
          <a:r>
            <a:rPr lang="en-US" b="0" i="0" baseline="0" dirty="0" smtClean="0"/>
            <a:t> { </a:t>
          </a:r>
        </a:p>
        <a:p>
          <a:pPr rtl="0"/>
          <a:r>
            <a:rPr lang="en-US" b="1" i="0" baseline="0" dirty="0" smtClean="0"/>
            <a:t>public</a:t>
          </a:r>
          <a:r>
            <a:rPr lang="en-US" b="0" i="0" baseline="0" dirty="0" smtClean="0"/>
            <a:t> </a:t>
          </a:r>
          <a:r>
            <a:rPr lang="en-US" b="1" i="0" baseline="0" dirty="0" smtClean="0"/>
            <a:t>static</a:t>
          </a:r>
          <a:r>
            <a:rPr lang="en-US" b="0" i="0" baseline="0" dirty="0" smtClean="0"/>
            <a:t> void main(String[] </a:t>
          </a:r>
          <a:r>
            <a:rPr lang="en-US" b="0" i="0" baseline="0" dirty="0" err="1" smtClean="0"/>
            <a:t>args</a:t>
          </a:r>
          <a:r>
            <a:rPr lang="en-US" b="0" i="0" baseline="0" dirty="0" smtClean="0"/>
            <a:t>) { </a:t>
          </a:r>
        </a:p>
        <a:p>
          <a:pPr rtl="0"/>
          <a:r>
            <a:rPr lang="en-US" b="0" i="0" baseline="0" dirty="0" err="1" smtClean="0"/>
            <a:t>Motor.A.forward</a:t>
          </a:r>
          <a:r>
            <a:rPr lang="en-US" b="0" i="0" baseline="0" dirty="0" smtClean="0"/>
            <a:t>(); </a:t>
          </a:r>
        </a:p>
        <a:p>
          <a:pPr rtl="0"/>
          <a:r>
            <a:rPr lang="en-US" b="0" i="0" baseline="0" dirty="0" err="1" smtClean="0"/>
            <a:t>Button.waitForPress</a:t>
          </a:r>
          <a:r>
            <a:rPr lang="en-US" b="0" i="0" baseline="0" dirty="0" smtClean="0"/>
            <a:t>();</a:t>
          </a:r>
        </a:p>
        <a:p>
          <a:pPr rtl="0"/>
          <a:r>
            <a:rPr lang="en-US" b="0" i="0" baseline="0" dirty="0" smtClean="0"/>
            <a:t> </a:t>
          </a:r>
          <a:r>
            <a:rPr lang="en-US" b="0" i="0" baseline="0" dirty="0" err="1" smtClean="0"/>
            <a:t>Motor.A.backward</a:t>
          </a:r>
          <a:r>
            <a:rPr lang="en-US" b="0" i="0" baseline="0" dirty="0" smtClean="0"/>
            <a:t>(); </a:t>
          </a:r>
        </a:p>
        <a:p>
          <a:pPr rtl="0"/>
          <a:r>
            <a:rPr lang="en-US" b="0" i="0" baseline="0" dirty="0" err="1" smtClean="0"/>
            <a:t>Button.waitForPress</a:t>
          </a:r>
          <a:r>
            <a:rPr lang="en-US" b="0" i="0" baseline="0" dirty="0" smtClean="0"/>
            <a:t>(); </a:t>
          </a:r>
        </a:p>
        <a:p>
          <a:pPr rtl="0"/>
          <a:r>
            <a:rPr lang="en-US" b="0" i="0" baseline="0" dirty="0" err="1" smtClean="0"/>
            <a:t>System.exit</a:t>
          </a:r>
          <a:r>
            <a:rPr lang="en-US" b="0" i="0" baseline="0" dirty="0" smtClean="0"/>
            <a:t>(1); } }</a:t>
          </a:r>
          <a:endParaRPr lang="en-US" dirty="0"/>
        </a:p>
      </dgm:t>
    </dgm:pt>
    <dgm:pt modelId="{F1461BAC-798B-4B80-AF0D-2F2E2A6BE0C8}" type="parTrans" cxnId="{14D8E8A3-7386-4CFA-A05F-9ED7B8B3928A}">
      <dgm:prSet/>
      <dgm:spPr/>
      <dgm:t>
        <a:bodyPr/>
        <a:lstStyle/>
        <a:p>
          <a:endParaRPr lang="en-US"/>
        </a:p>
      </dgm:t>
    </dgm:pt>
    <dgm:pt modelId="{B1712A69-C00C-4730-B401-32BA4174BD76}" type="sibTrans" cxnId="{14D8E8A3-7386-4CFA-A05F-9ED7B8B3928A}">
      <dgm:prSet/>
      <dgm:spPr/>
      <dgm:t>
        <a:bodyPr/>
        <a:lstStyle/>
        <a:p>
          <a:endParaRPr lang="en-US"/>
        </a:p>
      </dgm:t>
    </dgm:pt>
    <dgm:pt modelId="{3C192D5D-BEF9-4574-B70B-C770B02E1836}" type="pres">
      <dgm:prSet presAssocID="{3CC4D198-B5F5-4CF8-AC83-379560E1CD3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796BC3-2481-4B01-A945-4B985B7E7A9C}" type="pres">
      <dgm:prSet presAssocID="{FB1AF835-C98C-4646-B283-DE02C5D72E75}" presName="parentText" presStyleLbl="node1" presStyleIdx="0" presStyleCnt="2" custScaleX="100000" custScaleY="11214" custLinFactNeighborX="-3929" custLinFactNeighborY="618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0CFDA-D02C-4431-98A5-7DB1721799E2}" type="pres">
      <dgm:prSet presAssocID="{187AB1F8-A527-42CD-AFE3-5288EF57EBA4}" presName="spacer" presStyleCnt="0"/>
      <dgm:spPr/>
    </dgm:pt>
    <dgm:pt modelId="{1E930DBD-C75F-4AF6-830C-2A0F00A84CEF}" type="pres">
      <dgm:prSet presAssocID="{C00880BF-0020-4386-8862-E248A46FE991}" presName="parentText" presStyleLbl="node1" presStyleIdx="1" presStyleCnt="2" custLinFactY="4569" custLinFactNeighborX="-234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D6B5E9-8B35-42C2-A7EE-0BC4CEF7C019}" type="presOf" srcId="{3CC4D198-B5F5-4CF8-AC83-379560E1CD3F}" destId="{3C192D5D-BEF9-4574-B70B-C770B02E1836}" srcOrd="0" destOrd="0" presId="urn:microsoft.com/office/officeart/2005/8/layout/vList2"/>
    <dgm:cxn modelId="{BDC1CFAD-CD46-4252-8666-39DD90524E66}" type="presOf" srcId="{FB1AF835-C98C-4646-B283-DE02C5D72E75}" destId="{EF796BC3-2481-4B01-A945-4B985B7E7A9C}" srcOrd="0" destOrd="0" presId="urn:microsoft.com/office/officeart/2005/8/layout/vList2"/>
    <dgm:cxn modelId="{D32719C2-45D4-430F-B905-E59037F309A9}" type="presOf" srcId="{C00880BF-0020-4386-8862-E248A46FE991}" destId="{1E930DBD-C75F-4AF6-830C-2A0F00A84CEF}" srcOrd="0" destOrd="0" presId="urn:microsoft.com/office/officeart/2005/8/layout/vList2"/>
    <dgm:cxn modelId="{7D5AC53A-9BBB-4874-B314-2884EABCDF6F}" srcId="{3CC4D198-B5F5-4CF8-AC83-379560E1CD3F}" destId="{FB1AF835-C98C-4646-B283-DE02C5D72E75}" srcOrd="0" destOrd="0" parTransId="{8791E2D1-62E1-46C5-BD01-D9CF40F50E62}" sibTransId="{187AB1F8-A527-42CD-AFE3-5288EF57EBA4}"/>
    <dgm:cxn modelId="{14D8E8A3-7386-4CFA-A05F-9ED7B8B3928A}" srcId="{3CC4D198-B5F5-4CF8-AC83-379560E1CD3F}" destId="{C00880BF-0020-4386-8862-E248A46FE991}" srcOrd="1" destOrd="0" parTransId="{F1461BAC-798B-4B80-AF0D-2F2E2A6BE0C8}" sibTransId="{B1712A69-C00C-4730-B401-32BA4174BD76}"/>
    <dgm:cxn modelId="{11150D80-98F1-4ED0-AB6B-8B6F4061C848}" type="presParOf" srcId="{3C192D5D-BEF9-4574-B70B-C770B02E1836}" destId="{EF796BC3-2481-4B01-A945-4B985B7E7A9C}" srcOrd="0" destOrd="0" presId="urn:microsoft.com/office/officeart/2005/8/layout/vList2"/>
    <dgm:cxn modelId="{3D0A1341-693F-4BB7-B9D9-9AFC7E13598F}" type="presParOf" srcId="{3C192D5D-BEF9-4574-B70B-C770B02E1836}" destId="{D5F0CFDA-D02C-4431-98A5-7DB1721799E2}" srcOrd="1" destOrd="0" presId="urn:microsoft.com/office/officeart/2005/8/layout/vList2"/>
    <dgm:cxn modelId="{24BD31BA-FE00-401F-964B-BE41C136B0C4}" type="presParOf" srcId="{3C192D5D-BEF9-4574-B70B-C770B02E1836}" destId="{1E930DBD-C75F-4AF6-830C-2A0F00A84CE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erifiedvolunteers.com/" TargetMode="External"/><Relationship Id="rId2" Type="http://schemas.openxmlformats.org/officeDocument/2006/relationships/hyperlink" Target="http://www.badgerbots.org/about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dgerbots.org/programs-2/fll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://www.lego.com/en-us/mindstorms/learn-to-program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>
                <a:solidFill>
                  <a:srgbClr val="FF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BadgerBOTS</a:t>
            </a:r>
            <a:endParaRPr lang="en-US" cap="none" dirty="0">
              <a:solidFill>
                <a:srgbClr val="FF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Extracurricular Volunteer Event for Enterprise Java – Nov 14, 2015.</a:t>
            </a:r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33" y="514093"/>
            <a:ext cx="28765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1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5427" y="926757"/>
            <a:ext cx="4151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</a:t>
            </a:r>
            <a:r>
              <a:rPr lang="en-US" sz="2400" dirty="0" err="1" smtClean="0"/>
              <a:t>BadgerB.O.T.S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79124" y="1742303"/>
            <a:ext cx="309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“Building On Talented Students”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2744" y="2209627"/>
            <a:ext cx="9207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Mission</a:t>
            </a:r>
          </a:p>
          <a:p>
            <a:r>
              <a:rPr lang="en-US" dirty="0" err="1"/>
              <a:t>BadgerBOTS</a:t>
            </a:r>
            <a:r>
              <a:rPr lang="en-US" dirty="0"/>
              <a:t> Robotics Corporation’s mission is to promote science, technology, engineering and mathematics (STEM) in Dane County by engaging students in exciting hands-on, mentor-based programs that </a:t>
            </a:r>
            <a:r>
              <a:rPr lang="en-US" b="1" dirty="0"/>
              <a:t>BUILD</a:t>
            </a:r>
            <a:r>
              <a:rPr lang="en-US" dirty="0"/>
              <a:t> self-confidence, </a:t>
            </a:r>
            <a:r>
              <a:rPr lang="en-US" b="1" dirty="0"/>
              <a:t>DEVELOP</a:t>
            </a:r>
            <a:r>
              <a:rPr lang="en-US" dirty="0"/>
              <a:t> communication and leadership skills, and </a:t>
            </a:r>
            <a:r>
              <a:rPr lang="en-US" b="1" dirty="0"/>
              <a:t>CREATE</a:t>
            </a:r>
            <a:r>
              <a:rPr lang="en-US" dirty="0"/>
              <a:t> opportunities to explore STEM so students will </a:t>
            </a:r>
            <a:r>
              <a:rPr lang="en-US" b="1" dirty="0"/>
              <a:t>SUCCEED</a:t>
            </a:r>
            <a:r>
              <a:rPr lang="en-US" dirty="0"/>
              <a:t> in the 21st century.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2744" y="4074647"/>
            <a:ext cx="10641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BadgerBOTS</a:t>
            </a:r>
            <a:r>
              <a:rPr lang="en-US" dirty="0" smtClean="0"/>
              <a:t> is part of a National Program, FIRST </a:t>
            </a:r>
          </a:p>
          <a:p>
            <a:r>
              <a:rPr lang="en-US" dirty="0" smtClean="0"/>
              <a:t>(For Inspiration and Recognition of Science and Technology)</a:t>
            </a:r>
          </a:p>
          <a:p>
            <a:endParaRPr lang="en-US" dirty="0"/>
          </a:p>
          <a:p>
            <a:r>
              <a:rPr lang="en-US" dirty="0" smtClean="0"/>
              <a:t>This weekend they hosted a tournament. “</a:t>
            </a:r>
            <a:r>
              <a:rPr lang="en-US" dirty="0" err="1" smtClean="0"/>
              <a:t>TrashTrek</a:t>
            </a:r>
            <a:r>
              <a:rPr lang="en-US" dirty="0" smtClean="0"/>
              <a:t>”   =  Volunteer Opportunities !!!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67168" y="959193"/>
            <a:ext cx="352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http://www.badgerbots.org/about/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2744" y="5412265"/>
            <a:ext cx="791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Automated background check easy and quick using:  </a:t>
            </a:r>
            <a:r>
              <a:rPr lang="en-US" dirty="0" smtClean="0">
                <a:hlinkClick r:id="rId3"/>
              </a:rPr>
              <a:t>http://verifiedvolunteers.com/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484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2174" y="704335"/>
            <a:ext cx="96932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TrashTrek</a:t>
            </a:r>
            <a:r>
              <a:rPr lang="en-US" dirty="0" smtClean="0"/>
              <a:t>”  - Wisconsin FIRST LEGO League (regional tournament, JMM High School)</a:t>
            </a:r>
          </a:p>
          <a:p>
            <a:endParaRPr lang="en-US" dirty="0"/>
          </a:p>
          <a:p>
            <a:r>
              <a:rPr lang="en-US" dirty="0" smtClean="0"/>
              <a:t>A few quick snaps from Saturday...  </a:t>
            </a:r>
          </a:p>
          <a:p>
            <a:endParaRPr lang="en-US" dirty="0"/>
          </a:p>
          <a:p>
            <a:r>
              <a:rPr lang="en-US" dirty="0" smtClean="0"/>
              <a:t>A brief interview with Zach – Java and Android Phones are the future at his level for programming bots</a:t>
            </a:r>
          </a:p>
          <a:p>
            <a:endParaRPr lang="en-US" dirty="0" smtClean="0"/>
          </a:p>
          <a:p>
            <a:r>
              <a:rPr lang="en-US" dirty="0" smtClean="0"/>
              <a:t>The promo for </a:t>
            </a:r>
            <a:r>
              <a:rPr lang="en-US" dirty="0" err="1" smtClean="0"/>
              <a:t>BadgerBOTS</a:t>
            </a:r>
            <a:r>
              <a:rPr lang="en-US" dirty="0" smtClean="0"/>
              <a:t> explains it best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51114_09513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2300" y="457200"/>
            <a:ext cx="508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20151114_095151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89700" y="457200"/>
            <a:ext cx="508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20151114_095218"/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3543300"/>
            <a:ext cx="508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20151114_095237"/>
          <p:cNvPicPr>
            <a:picLocks noGrp="1" noChangeAspect="1"/>
          </p:cNvPicPr>
          <p:nvPr isPhoto="1"/>
        </p:nvPicPr>
        <p:blipFill>
          <a:blip r:embed="rId5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89700" y="3543300"/>
            <a:ext cx="5080000" cy="285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4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51114_11073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2300" y="457200"/>
            <a:ext cx="508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20151114_110859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0" y="457200"/>
            <a:ext cx="508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20151114_111056"/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3543300"/>
            <a:ext cx="508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20151114_111108"/>
          <p:cNvPicPr>
            <a:picLocks noGrp="1" noChangeAspect="1"/>
          </p:cNvPicPr>
          <p:nvPr isPhoto="1"/>
        </p:nvPicPr>
        <p:blipFill>
          <a:blip r:embed="rId5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0" y="3543300"/>
            <a:ext cx="5080000" cy="285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764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29950" y="399419"/>
            <a:ext cx="432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http://www.badgerbots.org/programs-2/fll/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2746" y="399419"/>
            <a:ext cx="575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LEGO League (FLL) , what it is ( video 1 thru 2:20)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2745" y="768751"/>
            <a:ext cx="997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Tournament Experience, very much the “</a:t>
            </a:r>
            <a:r>
              <a:rPr lang="en-US" dirty="0" err="1" smtClean="0"/>
              <a:t>TrashTrek</a:t>
            </a:r>
            <a:r>
              <a:rPr lang="en-US" dirty="0" smtClean="0"/>
              <a:t>” experience (the second video)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33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9906" y="241300"/>
            <a:ext cx="1050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robots are Programmed differently for the levels and per the objectives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30974" y="1183331"/>
            <a:ext cx="10762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EV3 icon based IDE for the EV3 P-brick for the First LEGO League level.  Autonomous behavior objectives; recognizing obstacles, recycled colored materials for separation, etc. However, </a:t>
            </a:r>
            <a:r>
              <a:rPr lang="en-US" dirty="0" err="1"/>
              <a:t>leJOS</a:t>
            </a:r>
            <a:r>
              <a:rPr lang="en-US" dirty="0"/>
              <a:t> EV3 is the java library of firmware available for programming Lego </a:t>
            </a:r>
            <a:r>
              <a:rPr lang="en-US" dirty="0" smtClean="0"/>
              <a:t>Mindstorms.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0974" y="2587027"/>
            <a:ext cx="10422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 and Android cell controller/receiver for the interactive, sport-based objective of the HS level,  </a:t>
            </a:r>
            <a:r>
              <a:rPr lang="en-US" dirty="0" err="1" smtClean="0"/>
              <a:t>BadgerBOTS</a:t>
            </a:r>
            <a:r>
              <a:rPr lang="en-US" dirty="0" smtClean="0"/>
              <a:t> FTC, FIRST Tech Challenge. </a:t>
            </a:r>
            <a:r>
              <a:rPr lang="en-US" dirty="0"/>
              <a:t>The robot kit is reusable from year-to-year and is programmed using a variety of languages.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0974" y="2106661"/>
            <a:ext cx="555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http://www.lego.com/en-us/mindstorms/learn-to-program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558790790"/>
              </p:ext>
            </p:extLst>
          </p:nvPr>
        </p:nvGraphicFramePr>
        <p:xfrm>
          <a:off x="1754658" y="3456834"/>
          <a:ext cx="5276335" cy="3265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455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403</TotalTime>
  <Words>313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Microsoft Sans Serif</vt:lpstr>
      <vt:lpstr>Trebuchet MS</vt:lpstr>
      <vt:lpstr>Tw Cen MT</vt:lpstr>
      <vt:lpstr>Circuit</vt:lpstr>
      <vt:lpstr>BadgerBOTS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BadgerBOTS</dc:title>
  <dc:creator>Dave Sullivan</dc:creator>
  <cp:lastModifiedBy>Dave Sullivan</cp:lastModifiedBy>
  <cp:revision>22</cp:revision>
  <dcterms:created xsi:type="dcterms:W3CDTF">2015-11-15T17:56:47Z</dcterms:created>
  <dcterms:modified xsi:type="dcterms:W3CDTF">2015-11-16T03:41:03Z</dcterms:modified>
</cp:coreProperties>
</file>