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8" r:id="rId3"/>
    <p:sldId id="260" r:id="rId4"/>
  </p:sldIdLst>
  <p:sldSz cx="12192000" cy="6858000"/>
  <p:notesSz cx="6858000" cy="9144000"/>
  <p:photoAlbum layout="4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1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2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528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2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43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40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7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1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1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8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35AB6-AC1C-4AFE-A009-6F707D148B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D316-1350-46B9-8B10-8D972223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96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dgerbots.org/programs-2/fll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51114_0951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300" y="457200"/>
            <a:ext cx="508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20151114_095151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89700" y="457200"/>
            <a:ext cx="508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20151114_095218"/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3543300"/>
            <a:ext cx="508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20151114_095237"/>
          <p:cNvPicPr>
            <a:picLocks noGrp="1" noChangeAspect="1"/>
          </p:cNvPicPr>
          <p:nvPr isPhoto="1"/>
        </p:nvPicPr>
        <p:blipFill>
          <a:blip r:embed="rId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89700" y="3543300"/>
            <a:ext cx="508000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7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51114_11073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300" y="457200"/>
            <a:ext cx="508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20151114_110859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457200"/>
            <a:ext cx="508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20151114_111056"/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3543300"/>
            <a:ext cx="508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20151114_111108"/>
          <p:cNvPicPr>
            <a:picLocks noGrp="1" noChangeAspect="1"/>
          </p:cNvPicPr>
          <p:nvPr isPhoto="1"/>
        </p:nvPicPr>
        <p:blipFill>
          <a:blip r:embed="rId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3543300"/>
            <a:ext cx="508000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64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1842" y="1996226"/>
            <a:ext cx="432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http://www.badgerbots.org/programs-2/fll/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21239" y="1622738"/>
            <a:ext cx="312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LEGO League (FLL) promo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Sullivan</dc:creator>
  <cp:lastModifiedBy>Dave Sullivan</cp:lastModifiedBy>
  <cp:revision>5</cp:revision>
  <dcterms:created xsi:type="dcterms:W3CDTF">2015-11-15T20:56:15Z</dcterms:created>
  <dcterms:modified xsi:type="dcterms:W3CDTF">2015-11-16T01:50:25Z</dcterms:modified>
</cp:coreProperties>
</file>