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20325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144018" y="171417"/>
            <a:ext cx="2135505" cy="167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500">
                <a:solidFill>
                  <a:schemeClr val="dk1"/>
                </a:solidFill>
                <a:latin typeface="휴먼둥근헤드라인"/>
                <a:ea typeface="휴먼둥근헤드라인"/>
              </a:rPr>
              <a:t>영역구성</a:t>
            </a:r>
            <a:endParaRPr lang="ko-KR" altLang="en-US" sz="3500">
              <a:solidFill>
                <a:schemeClr val="dk1"/>
              </a:solidFill>
              <a:latin typeface="휴먼둥근헤드라인"/>
              <a:ea typeface="휴먼둥근헤드라인"/>
            </a:endParaRPr>
          </a:p>
          <a:p>
            <a:pPr algn="ctr">
              <a:defRPr/>
            </a:pPr>
            <a:endParaRPr lang="ko-KR" altLang="en-US" sz="3500">
              <a:solidFill>
                <a:schemeClr val="dk1"/>
              </a:solidFill>
              <a:latin typeface="휴먼둥근헤드라인"/>
              <a:ea typeface="휴먼둥근헤드라인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03563" y="404874"/>
            <a:ext cx="6984873" cy="5688206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603563" y="403132"/>
            <a:ext cx="6984872" cy="56181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8588882" y="0"/>
            <a:ext cx="999554" cy="3634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CookieRun Black"/>
                <a:ea typeface="CookieRun Black"/>
              </a:rPr>
              <a:t>contain</a:t>
            </a:r>
            <a:endParaRPr lang="en-US" altLang="ko-KR">
              <a:latin typeface="CookieRun Black"/>
              <a:ea typeface="CookieRun Black"/>
            </a:endParaRPr>
          </a:p>
        </p:txBody>
      </p:sp>
      <p:sp>
        <p:nvSpPr>
          <p:cNvPr id="39" name=""/>
          <p:cNvSpPr/>
          <p:nvPr/>
        </p:nvSpPr>
        <p:spPr>
          <a:xfrm>
            <a:off x="3143630" y="476631"/>
            <a:ext cx="5825664" cy="148964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988790" y="476631"/>
            <a:ext cx="951375" cy="3634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41" name=""/>
          <p:cNvSpPr/>
          <p:nvPr/>
        </p:nvSpPr>
        <p:spPr>
          <a:xfrm>
            <a:off x="3101200" y="2036133"/>
            <a:ext cx="5890608" cy="312731"/>
          </a:xfrm>
          <a:prstGeom prst="rect">
            <a:avLst/>
          </a:prstGeom>
          <a:noFill/>
          <a:ln w="57150" cap="flat" cmpd="sng" algn="ctr">
            <a:solidFill>
              <a:srgbClr val="50296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700705" y="1985079"/>
            <a:ext cx="782385" cy="36569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menu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43" name=""/>
          <p:cNvSpPr/>
          <p:nvPr/>
        </p:nvSpPr>
        <p:spPr>
          <a:xfrm>
            <a:off x="3100335" y="2413808"/>
            <a:ext cx="4508822" cy="2539555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826773" y="2413808"/>
            <a:ext cx="656067" cy="36569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45" name=""/>
          <p:cNvSpPr/>
          <p:nvPr/>
        </p:nvSpPr>
        <p:spPr>
          <a:xfrm>
            <a:off x="7696657" y="2466767"/>
            <a:ext cx="1218820" cy="2423385"/>
          </a:xfrm>
          <a:prstGeom prst="rect">
            <a:avLst/>
          </a:prstGeom>
          <a:noFill/>
          <a:ln w="57150" cap="flat" cmpd="sng" algn="ctr">
            <a:solidFill>
              <a:srgbClr val="50296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8915477" y="2596653"/>
            <a:ext cx="967663" cy="36569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picture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47" name=""/>
          <p:cNvSpPr/>
          <p:nvPr/>
        </p:nvSpPr>
        <p:spPr>
          <a:xfrm>
            <a:off x="3100336" y="4995604"/>
            <a:ext cx="5840158" cy="612907"/>
          </a:xfrm>
          <a:prstGeom prst="rect">
            <a:avLst/>
          </a:prstGeom>
          <a:noFill/>
          <a:ln w="57150" cap="flat" cmpd="sng" algn="ctr">
            <a:solidFill>
              <a:srgbClr val="806b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8915476" y="4936367"/>
            <a:ext cx="881939" cy="3671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7336" y="0"/>
            <a:ext cx="4430806" cy="685800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0" y="144018"/>
            <a:ext cx="2711577" cy="98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500">
                <a:solidFill>
                  <a:schemeClr val="dk1"/>
                </a:solidFill>
                <a:latin typeface="휴먼둥근헤드라인"/>
                <a:ea typeface="휴먼둥근헤드라인"/>
              </a:rPr>
              <a:t>영역구성</a:t>
            </a:r>
            <a:endParaRPr lang="ko-KR" altLang="en-US" sz="3500">
              <a:solidFill>
                <a:schemeClr val="dk1"/>
              </a:solidFill>
              <a:latin typeface="휴먼둥근헤드라인"/>
              <a:ea typeface="휴먼둥근헤드라인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3455" y="-24003"/>
            <a:ext cx="4430806" cy="6858000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2271990" y="541487"/>
            <a:ext cx="4484559" cy="6256800"/>
          </a:xfrm>
          <a:prstGeom prst="rect">
            <a:avLst/>
          </a:prstGeom>
          <a:noFill/>
          <a:ln w="571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595027" y="144018"/>
            <a:ext cx="1001987" cy="364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contain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68" name=""/>
          <p:cNvSpPr/>
          <p:nvPr/>
        </p:nvSpPr>
        <p:spPr>
          <a:xfrm>
            <a:off x="2325928" y="600767"/>
            <a:ext cx="4342795" cy="183600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620312" y="634365"/>
            <a:ext cx="951375" cy="3646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70" name=""/>
          <p:cNvSpPr/>
          <p:nvPr/>
        </p:nvSpPr>
        <p:spPr>
          <a:xfrm>
            <a:off x="2336751" y="2504070"/>
            <a:ext cx="4353618" cy="1633243"/>
          </a:xfrm>
          <a:prstGeom prst="rect">
            <a:avLst/>
          </a:prstGeom>
          <a:noFill/>
          <a:ln w="57150" cap="flat" cmpd="sng" algn="ctr">
            <a:solidFill>
              <a:srgbClr val="50296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805105" y="2596653"/>
            <a:ext cx="782385" cy="36569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menu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72" name=""/>
          <p:cNvSpPr/>
          <p:nvPr/>
        </p:nvSpPr>
        <p:spPr>
          <a:xfrm>
            <a:off x="2319390" y="4187761"/>
            <a:ext cx="4400583" cy="252873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929934" y="4187761"/>
            <a:ext cx="657556" cy="36569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text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74" name=""/>
          <p:cNvSpPr/>
          <p:nvPr/>
        </p:nvSpPr>
        <p:spPr>
          <a:xfrm>
            <a:off x="6877335" y="6219755"/>
            <a:ext cx="4326517" cy="496738"/>
          </a:xfrm>
          <a:prstGeom prst="rect">
            <a:avLst/>
          </a:prstGeom>
          <a:noFill/>
          <a:ln w="57150" cap="flat" cmpd="sng" algn="ctr">
            <a:solidFill>
              <a:srgbClr val="50296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169680" y="634365"/>
            <a:ext cx="970885" cy="3671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picture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  <p:sp>
        <p:nvSpPr>
          <p:cNvPr id="76" name=""/>
          <p:cNvSpPr/>
          <p:nvPr/>
        </p:nvSpPr>
        <p:spPr>
          <a:xfrm>
            <a:off x="6877336" y="634365"/>
            <a:ext cx="4292344" cy="5505293"/>
          </a:xfrm>
          <a:prstGeom prst="rect">
            <a:avLst/>
          </a:prstGeom>
          <a:noFill/>
          <a:ln w="57150" cap="flat" cmpd="sng" algn="ctr">
            <a:solidFill>
              <a:srgbClr val="806b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306175" y="6284547"/>
            <a:ext cx="885825" cy="3671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4310005" y="5157216"/>
            <a:ext cx="7402697" cy="3653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body</a:t>
            </a:r>
            <a:r>
              <a:rPr lang="ko-KR" altLang="en-US"/>
              <a:t>는 위와 같이 구성해주었습니다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926" y="817959"/>
            <a:ext cx="8807443" cy="415102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926" y="4941189"/>
            <a:ext cx="3675375" cy="1889019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Body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884" y="980694"/>
            <a:ext cx="5723116" cy="3452159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424" y="832091"/>
            <a:ext cx="3010160" cy="3749364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165869" y="4581456"/>
            <a:ext cx="7402696" cy="9030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body</a:t>
            </a:r>
            <a:r>
              <a:rPr lang="ko-KR" altLang="en-US"/>
              <a:t>는 </a:t>
            </a:r>
            <a:r>
              <a:rPr lang="en-US" altLang="ko-KR"/>
              <a:t>linear-gradient</a:t>
            </a:r>
            <a:r>
              <a:rPr lang="ko-KR" altLang="en-US"/>
              <a:t>를 사용하여 그라데이션을 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배경사진은 폴더안에 함께 넣어주어 폴더 선택을 안하도록 해주었습니다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7766424" y="4725162"/>
            <a:ext cx="3701348" cy="11784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크기가 줄어들었을때 달라지도록 설계했습니다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크기가 줄어들면 거기에 맞춰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header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의 그림 크기가 줄어들도록 설정했습니다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Body &amp; Header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500036" y="4863274"/>
            <a:ext cx="4633969" cy="906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크기가 줄어들기전 </a:t>
            </a:r>
            <a:r>
              <a:rPr lang="en-US" altLang="ko-KR"/>
              <a:t>menu</a:t>
            </a:r>
            <a:r>
              <a:rPr lang="ko-KR" altLang="en-US"/>
              <a:t>는 가로 정렬로 </a:t>
            </a:r>
            <a:endParaRPr lang="ko-KR" altLang="en-US"/>
          </a:p>
          <a:p>
            <a:pPr>
              <a:defRPr/>
            </a:pPr>
            <a:r>
              <a:rPr lang="ko-KR" altLang="en-US"/>
              <a:t>마우스가 올라왔을 때 </a:t>
            </a:r>
            <a:r>
              <a:rPr lang="en-US" altLang="ko-KR"/>
              <a:t>green</a:t>
            </a:r>
            <a:r>
              <a:rPr lang="ko-KR" altLang="en-US"/>
              <a:t>의 색상으로 변하도록 설정해주었습니다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7939345" y="763505"/>
            <a:ext cx="3701348" cy="17301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크기가 줄어들었을때 메뉴는 세로 정렬로 둥그스름한 막대기들의 정렬로 되도록 설정해주었습니다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줄어들기 전과 같이 마우스가 올라가면 초록색이 되도록 설정해주었습니다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036" y="763505"/>
            <a:ext cx="2499576" cy="38179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6398" y="637718"/>
            <a:ext cx="2370025" cy="5265876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okieRun Black"/>
                <a:ea typeface="CookieRun Black"/>
              </a:rPr>
              <a:t>Menu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1040924" y="5013198"/>
            <a:ext cx="3917373" cy="366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크기가 줄어들기 전 본문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6634756" y="4790504"/>
            <a:ext cx="3701348" cy="6368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크기가 줄어들었을때 달라지도록 설계했습니다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7792" y="980694"/>
            <a:ext cx="1851820" cy="381033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4756" y="915917"/>
            <a:ext cx="2263336" cy="3665538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>
              <a:defRPr/>
            </a:pPr>
            <a:r>
              <a:rPr lang="en-US" altLang="ko-KR" sz="5000">
                <a:latin typeface="CookieRun Black"/>
                <a:ea typeface="CookieRun Black"/>
              </a:rPr>
              <a:t>text</a:t>
            </a:r>
            <a:endParaRPr lang="en-US" altLang="ko-KR" sz="5000"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363728" y="2977100"/>
            <a:ext cx="3499994" cy="1459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크기가 줄어 들기 전에 사진은 본문의 오른쪽에 위치하므로 </a:t>
            </a:r>
            <a:r>
              <a:rPr lang="en-US" altLang="ko-KR"/>
              <a:t>float</a:t>
            </a:r>
            <a:r>
              <a:rPr lang="ko-KR" altLang="en-US"/>
              <a:t> 함수를 사용하여 오른쪽에 띄워줍니다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background </a:t>
            </a:r>
            <a:r>
              <a:rPr lang="ko-KR" altLang="en-US"/>
              <a:t>색상은 연노랑색으로 지정해줍니다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5951982" y="3615705"/>
            <a:ext cx="3701348" cy="11829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크기가 줄어들었을때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색상은 연초록색으로 지정해주고 중앙정렬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세로로 배치되게 설계해주었습니다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>
              <a:defRPr/>
            </a:pPr>
            <a:r>
              <a:rPr lang="en-US" altLang="ko-KR" sz="5000">
                <a:latin typeface="CookieRun Black"/>
                <a:ea typeface="CookieRun Black"/>
              </a:rPr>
              <a:t>Picture</a:t>
            </a:r>
            <a:endParaRPr lang="en-US" altLang="ko-KR" sz="5000">
              <a:latin typeface="CookieRun Black"/>
              <a:ea typeface="CookieRun Black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51982" y="1167400"/>
            <a:ext cx="3391194" cy="2057578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666" y="1167400"/>
            <a:ext cx="3414056" cy="1684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983361" y="3306475"/>
            <a:ext cx="2808351" cy="9016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줄어들기 전 높이와 배경색상</a:t>
            </a:r>
            <a:r>
              <a:rPr lang="en-US" altLang="ko-KR"/>
              <a:t>,</a:t>
            </a:r>
            <a:r>
              <a:rPr lang="ko-KR" altLang="en-US"/>
              <a:t> 글자 색상과 위치를 지정해 주었습니다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7176135" y="3618929"/>
            <a:ext cx="3701348" cy="9035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크기가 줄어들었을때 높이와 배경색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글자 색상과 사이즈를 지정해주었습니다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0" y="0"/>
            <a:ext cx="5574871" cy="845820"/>
          </a:xfrm>
          <a:prstGeom prst="rect">
            <a:avLst/>
          </a:prstGeom>
        </p:spPr>
        <p:txBody>
          <a:bodyPr wrap="square" lIns="360045" rIns="0">
            <a:spAutoFit/>
          </a:bodyPr>
          <a:p>
            <a:pPr>
              <a:defRPr/>
            </a:pPr>
            <a:r>
              <a:rPr lang="en-US" altLang="ko-KR" sz="5000">
                <a:latin typeface="CookieRun Black"/>
                <a:ea typeface="CookieRun Black"/>
              </a:rPr>
              <a:t>Footer</a:t>
            </a:r>
            <a:endParaRPr lang="en-US" altLang="ko-KR" sz="5000">
              <a:latin typeface="CookieRun Black"/>
              <a:ea typeface="CookieRun Black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361" y="1737213"/>
            <a:ext cx="2537680" cy="131075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5" y="1737213"/>
            <a:ext cx="2530059" cy="1691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</ep:Words>
  <ep:PresentationFormat>화면 슬라이드 쇼(4:3)</ep:PresentationFormat>
  <ep:Paragraphs>34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2021-11-17T13:49:26.713</dcterms:created>
  <dc:creator>user</dc:creator>
  <cp:lastModifiedBy>akdi5</cp:lastModifiedBy>
  <dcterms:modified xsi:type="dcterms:W3CDTF">2022-05-30T05:57:16.009</dcterms:modified>
  <cp:revision>41</cp:revision>
  <cp:version>1000.0000.01</cp:version>
</cp:coreProperties>
</file>