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67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54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361654" y="3566750"/>
            <a:ext cx="4166803" cy="132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400" b="1" i="1">
                <a:solidFill>
                  <a:prstClr val="black">
                    <a:lumMod val="75000"/>
                    <a:lumOff val="25000"/>
                  </a:prstClr>
                </a:solidFill>
                <a:latin typeface="CookieRun Black"/>
                <a:ea typeface="CookieRun Black"/>
              </a:rPr>
              <a:t>가위바위보 게임</a:t>
            </a:r>
            <a:endParaRPr lang="ko-KR" altLang="en-US" sz="3400" i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>
                <a:solidFill>
                  <a:prstClr val="black">
                    <a:lumMod val="75000"/>
                    <a:lumOff val="25000"/>
                  </a:prstClr>
                </a:solidFill>
              </a:rPr>
              <a:t>project2</a:t>
            </a:r>
            <a:endParaRPr lang="en-US" altLang="ko-KR" sz="20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71607" y="1263520"/>
            <a:ext cx="2577583" cy="2577583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93162" y="1014703"/>
            <a:ext cx="2793352" cy="2793352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20892" y="1127449"/>
            <a:ext cx="2424015" cy="2424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8958" y="2130391"/>
            <a:ext cx="4511430" cy="2286198"/>
          </a:xfrm>
          <a:prstGeom prst="rect">
            <a:avLst/>
          </a:prstGeom>
        </p:spPr>
      </p:pic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6662" y="2113057"/>
            <a:ext cx="4473327" cy="4442844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7532" y="4993"/>
            <a:ext cx="4205066" cy="1069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endParaRPr lang="en-US" altLang="ko-KR" sz="2400" b="1" i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200000"/>
              </a:lnSpc>
              <a:defRPr/>
            </a:pPr>
            <a:endParaRPr lang="en-US" altLang="ko-KR" sz="8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84390" y="4686699"/>
            <a:ext cx="2429152" cy="385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300">
                <a:solidFill>
                  <a:schemeClr val="tx1">
                    <a:lumMod val="75000"/>
                    <a:lumOff val="25000"/>
                  </a:schemeClr>
                </a:solidFill>
                <a:latin typeface="CookieRun Regular"/>
                <a:ea typeface="CookieRun Regular"/>
              </a:rPr>
              <a:t>버튼으로 값을 선택하도록 함</a:t>
            </a:r>
            <a:endParaRPr lang="ko-KR" altLang="en-US" sz="1300">
              <a:solidFill>
                <a:schemeClr val="tx1">
                  <a:lumMod val="75000"/>
                  <a:lumOff val="25000"/>
                </a:schemeClr>
              </a:solidFill>
              <a:latin typeface="CookieRun Regular"/>
              <a:ea typeface="CookieRun Regular"/>
            </a:endParaRPr>
          </a:p>
        </p:txBody>
      </p:sp>
      <p:cxnSp>
        <p:nvCxnSpPr>
          <p:cNvPr id="22" name="직선 연결선 21"/>
          <p:cNvCxnSpPr>
            <a:endCxn id="21" idx="0"/>
          </p:cNvCxnSpPr>
          <p:nvPr/>
        </p:nvCxnSpPr>
        <p:spPr>
          <a:xfrm rot="5400000">
            <a:off x="2238857" y="4289658"/>
            <a:ext cx="757149" cy="3693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endCxn id="39" idx="2"/>
          </p:cNvCxnSpPr>
          <p:nvPr/>
        </p:nvCxnSpPr>
        <p:spPr>
          <a:xfrm flipV="1">
            <a:off x="10037209" y="4918438"/>
            <a:ext cx="951336" cy="3232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/>
          <p:cNvGrpSpPr/>
          <p:nvPr/>
        </p:nvGrpSpPr>
        <p:grpSpPr>
          <a:xfrm rot="0"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33" name="직사각형 32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6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구조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sp>
        <p:nvSpPr>
          <p:cNvPr id="39" name="직사각형 20"/>
          <p:cNvSpPr/>
          <p:nvPr/>
        </p:nvSpPr>
        <p:spPr>
          <a:xfrm>
            <a:off x="10012092" y="3935187"/>
            <a:ext cx="1952903" cy="9832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Regular"/>
                <a:ea typeface="CookieRun Regular"/>
              </a:rPr>
              <a:t>사용자가 선택한 값과 컴퓨터가 할당받은 값을 이미지와 문자로 출력함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Regular"/>
              <a:ea typeface="CookieRun Regular"/>
            </a:endParaRPr>
          </a:p>
        </p:txBody>
      </p:sp>
      <p:cxnSp>
        <p:nvCxnSpPr>
          <p:cNvPr id="40" name="직선 연결선 22"/>
          <p:cNvCxnSpPr>
            <a:endCxn id="41" idx="1"/>
          </p:cNvCxnSpPr>
          <p:nvPr/>
        </p:nvCxnSpPr>
        <p:spPr>
          <a:xfrm>
            <a:off x="6907567" y="5902584"/>
            <a:ext cx="1303327" cy="243102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41" name="직사각형 20"/>
          <p:cNvSpPr/>
          <p:nvPr/>
        </p:nvSpPr>
        <p:spPr>
          <a:xfrm>
            <a:off x="8210894" y="5953711"/>
            <a:ext cx="1952904" cy="3839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Regular"/>
                <a:ea typeface="CookieRun Regular"/>
              </a:rPr>
              <a:t>승패를 출력하도록 함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Regular"/>
              <a:ea typeface="CookieRun Regular"/>
            </a:endParaRPr>
          </a:p>
        </p:txBody>
      </p:sp>
      <p:sp>
        <p:nvSpPr>
          <p:cNvPr id="42" name="직사각형 11"/>
          <p:cNvSpPr/>
          <p:nvPr/>
        </p:nvSpPr>
        <p:spPr>
          <a:xfrm>
            <a:off x="6606072" y="1075741"/>
            <a:ext cx="4205066" cy="5701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결과창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sp>
        <p:nvSpPr>
          <p:cNvPr id="43" name="직사각형 11"/>
          <p:cNvSpPr/>
          <p:nvPr/>
        </p:nvSpPr>
        <p:spPr>
          <a:xfrm>
            <a:off x="547784" y="1160106"/>
            <a:ext cx="4205066" cy="5725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선택창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rcRect l="42140" b="49210"/>
          <a:stretch>
            <a:fillRect/>
          </a:stretch>
        </p:blipFill>
        <p:spPr>
          <a:xfrm>
            <a:off x="534189" y="3429000"/>
            <a:ext cx="10431419" cy="2788799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rcRect b="49210"/>
          <a:stretch>
            <a:fillRect/>
          </a:stretch>
        </p:blipFill>
        <p:spPr>
          <a:xfrm>
            <a:off x="540113" y="1002594"/>
            <a:ext cx="10420373" cy="3110154"/>
          </a:xfrm>
          <a:prstGeom prst="rect">
            <a:avLst/>
          </a:prstGeom>
        </p:spPr>
      </p:pic>
      <p:cxnSp>
        <p:nvCxnSpPr>
          <p:cNvPr id="50" name="직선 연결선 49"/>
          <p:cNvCxnSpPr>
            <a:stCxn id="51" idx="1"/>
          </p:cNvCxnSpPr>
          <p:nvPr/>
        </p:nvCxnSpPr>
        <p:spPr>
          <a:xfrm rot="10800000" flipV="1">
            <a:off x="4681830" y="1344431"/>
            <a:ext cx="1550242" cy="96947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6232072" y="1023892"/>
            <a:ext cx="4099539" cy="641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comp</a:t>
            </a:r>
            <a:r>
              <a:rPr lang="ko-KR" altLang="en-US" sz="1200">
                <a:solidFill>
                  <a:schemeClr val="lt1"/>
                </a:solidFill>
                <a:latin typeface="CookieRun Regular"/>
                <a:ea typeface="CookieRun Regular"/>
              </a:rPr>
              <a:t>의 변수를 주어 </a:t>
            </a: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3</a:t>
            </a:r>
            <a:r>
              <a:rPr lang="ko-KR" altLang="en-US" sz="1200">
                <a:solidFill>
                  <a:schemeClr val="lt1"/>
                </a:solidFill>
                <a:latin typeface="CookieRun Regular"/>
                <a:ea typeface="CookieRun Regular"/>
              </a:rPr>
              <a:t>가지의 숫자가 랜덤으로 받도록 선언해주었습니다</a:t>
            </a: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.</a:t>
            </a:r>
            <a:endParaRPr lang="en-US" altLang="ko-KR" sz="1200">
              <a:solidFill>
                <a:schemeClr val="lt1"/>
              </a:solidFill>
              <a:latin typeface="CookieRun Regular"/>
              <a:ea typeface="CookieRun Regular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575701" y="741866"/>
            <a:ext cx="1753913" cy="39861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7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Script01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cxnSp>
        <p:nvCxnSpPr>
          <p:cNvPr id="89" name="직선 연결선 49"/>
          <p:cNvCxnSpPr>
            <a:stCxn id="90" idx="1"/>
          </p:cNvCxnSpPr>
          <p:nvPr/>
        </p:nvCxnSpPr>
        <p:spPr>
          <a:xfrm rot="10800000">
            <a:off x="3019814" y="1995390"/>
            <a:ext cx="3251134" cy="64290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0" name="직사각형 50"/>
          <p:cNvSpPr/>
          <p:nvPr/>
        </p:nvSpPr>
        <p:spPr>
          <a:xfrm>
            <a:off x="6270948" y="1740016"/>
            <a:ext cx="4099540" cy="63932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변수의 값이 같으면 가위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가위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보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바위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바위 의 값이기 때문에 비긴것으로 선언해주었습니다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1" name="직선 연결선 49"/>
          <p:cNvCxnSpPr>
            <a:stCxn id="92" idx="1"/>
          </p:cNvCxnSpPr>
          <p:nvPr/>
        </p:nvCxnSpPr>
        <p:spPr>
          <a:xfrm rot="10800000">
            <a:off x="3629024" y="2994485"/>
            <a:ext cx="2609654" cy="196240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2" name="직사각형 50"/>
          <p:cNvSpPr/>
          <p:nvPr/>
        </p:nvSpPr>
        <p:spPr>
          <a:xfrm>
            <a:off x="6238679" y="2601931"/>
            <a:ext cx="4099540" cy="11775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가위의 값은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1,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 바위의 값은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2,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 보의 값은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으로 각자의 값에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을 더한 값이 이기므로 나머지를 사용하여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+1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된 값의 나머지와 나눈 값이 같으면 이긴 것으로 나머지는 진 것이므로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else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로 진것으로 선언해 주었습니다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"/>
          <p:cNvPicPr>
            <a:picLocks noChangeAspect="1"/>
          </p:cNvPicPr>
          <p:nvPr/>
        </p:nvPicPr>
        <p:blipFill rotWithShape="1">
          <a:blip r:embed="rId2"/>
          <a:srcRect l="42140" b="49210"/>
          <a:stretch>
            <a:fillRect/>
          </a:stretch>
        </p:blipFill>
        <p:spPr>
          <a:xfrm>
            <a:off x="534188" y="3429000"/>
            <a:ext cx="10431418" cy="2788799"/>
          </a:xfrm>
          <a:prstGeom prst="rect">
            <a:avLst/>
          </a:prstGeom>
        </p:spPr>
      </p:pic>
      <p:pic>
        <p:nvPicPr>
          <p:cNvPr id="88" name=""/>
          <p:cNvPicPr>
            <a:picLocks noChangeAspect="1"/>
          </p:cNvPicPr>
          <p:nvPr/>
        </p:nvPicPr>
        <p:blipFill rotWithShape="1">
          <a:blip r:embed="rId3"/>
          <a:srcRect t="49740"/>
          <a:stretch>
            <a:fillRect/>
          </a:stretch>
        </p:blipFill>
        <p:spPr>
          <a:xfrm>
            <a:off x="532531" y="944278"/>
            <a:ext cx="10430962" cy="3080996"/>
          </a:xfrm>
          <a:prstGeom prst="rect">
            <a:avLst/>
          </a:prstGeom>
        </p:spPr>
      </p:pic>
      <p:cxnSp>
        <p:nvCxnSpPr>
          <p:cNvPr id="50" name="직선 연결선 49"/>
          <p:cNvCxnSpPr>
            <a:stCxn id="51" idx="1"/>
          </p:cNvCxnSpPr>
          <p:nvPr/>
        </p:nvCxnSpPr>
        <p:spPr>
          <a:xfrm rot="10800000" flipV="1">
            <a:off x="7199151" y="1411786"/>
            <a:ext cx="1268379" cy="32117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8467531" y="1091927"/>
            <a:ext cx="2409712" cy="639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imgArray</a:t>
            </a:r>
            <a:r>
              <a:rPr lang="ko-KR" altLang="en-US" sz="1200">
                <a:solidFill>
                  <a:schemeClr val="lt1"/>
                </a:solidFill>
                <a:latin typeface="CookieRun Regular"/>
                <a:ea typeface="CookieRun Regular"/>
              </a:rPr>
              <a:t>로 가위 바위 보의 이미지를 배열에 선언해 주었습니다</a:t>
            </a:r>
            <a:r>
              <a:rPr lang="en-US" altLang="ko-KR" sz="1200">
                <a:solidFill>
                  <a:schemeClr val="lt1"/>
                </a:solidFill>
                <a:latin typeface="CookieRun Regular"/>
                <a:ea typeface="CookieRun Regular"/>
              </a:rPr>
              <a:t>.</a:t>
            </a:r>
            <a:endParaRPr lang="en-US" altLang="ko-KR" sz="1200">
              <a:solidFill>
                <a:schemeClr val="lt1"/>
              </a:solidFill>
              <a:latin typeface="CookieRun Regular"/>
              <a:ea typeface="CookieRun Regular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7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Script02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cxnSp>
        <p:nvCxnSpPr>
          <p:cNvPr id="89" name="직선 연결선 49"/>
          <p:cNvCxnSpPr>
            <a:stCxn id="90" idx="1"/>
          </p:cNvCxnSpPr>
          <p:nvPr/>
        </p:nvCxnSpPr>
        <p:spPr>
          <a:xfrm rot="10800000" flipV="1">
            <a:off x="2300577" y="2484708"/>
            <a:ext cx="5758736" cy="64599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0" name="직사각형 50"/>
          <p:cNvSpPr/>
          <p:nvPr/>
        </p:nvSpPr>
        <p:spPr>
          <a:xfrm>
            <a:off x="8059313" y="2303738"/>
            <a:ext cx="2866525" cy="3619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최종 출력 값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str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을 빈값으로 선언해줍니다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1" name="직선 연결선 49"/>
          <p:cNvCxnSpPr>
            <a:stCxn id="92" idx="1"/>
          </p:cNvCxnSpPr>
          <p:nvPr/>
        </p:nvCxnSpPr>
        <p:spPr>
          <a:xfrm rot="10800000" flipV="1">
            <a:off x="4127825" y="2241237"/>
            <a:ext cx="277000" cy="104027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2" name="직사각형 50"/>
          <p:cNvSpPr/>
          <p:nvPr/>
        </p:nvSpPr>
        <p:spPr>
          <a:xfrm>
            <a:off x="4404826" y="2057643"/>
            <a:ext cx="4246677" cy="3671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마찬가지로 배열로 가위 바위 보의 문자를 선언해줍니다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4" name="직선 연결선 49"/>
          <p:cNvCxnSpPr>
            <a:stCxn id="95" idx="1"/>
          </p:cNvCxnSpPr>
          <p:nvPr/>
        </p:nvCxnSpPr>
        <p:spPr>
          <a:xfrm rot="10800000">
            <a:off x="5838436" y="2899293"/>
            <a:ext cx="2295526" cy="1260705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5" name="직사각형 50"/>
          <p:cNvSpPr/>
          <p:nvPr/>
        </p:nvSpPr>
        <p:spPr>
          <a:xfrm>
            <a:off x="8133962" y="3429000"/>
            <a:ext cx="2409712" cy="14619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str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에 랜덤으로 넘겨받은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comp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값과 우리가 선택한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user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의 값을 배열에 삽입하여 값을 비교하고 해당하는 문자와 이미지값을 출력하도록 선언해주었습니다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6" name="직선 연결선 49"/>
          <p:cNvCxnSpPr>
            <a:stCxn id="97" idx="0"/>
          </p:cNvCxnSpPr>
          <p:nvPr/>
        </p:nvCxnSpPr>
        <p:spPr>
          <a:xfrm rot="16200000" flipV="1">
            <a:off x="5026474" y="3521727"/>
            <a:ext cx="740863" cy="555408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7" name="직사각형 50"/>
          <p:cNvSpPr/>
          <p:nvPr/>
        </p:nvSpPr>
        <p:spPr>
          <a:xfrm>
            <a:off x="4469754" y="4169863"/>
            <a:ext cx="2409712" cy="6383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getElementById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 함수를 사용하여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result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의 값을 넘겨받습니다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  <p:cxnSp>
        <p:nvCxnSpPr>
          <p:cNvPr id="98" name="직선 연결선 49"/>
          <p:cNvCxnSpPr>
            <a:stCxn id="99" idx="0"/>
          </p:cNvCxnSpPr>
          <p:nvPr/>
        </p:nvCxnSpPr>
        <p:spPr>
          <a:xfrm rot="10800000">
            <a:off x="1607392" y="3581390"/>
            <a:ext cx="744933" cy="624240"/>
          </a:xfrm>
          <a:prstGeom prst="line">
            <a:avLst/>
          </a:prstGeom>
          <a:noFill/>
          <a:ln w="1270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99" name="직사각형 50"/>
          <p:cNvSpPr/>
          <p:nvPr/>
        </p:nvSpPr>
        <p:spPr>
          <a:xfrm>
            <a:off x="967660" y="4205631"/>
            <a:ext cx="2769332" cy="90738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innerHTML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 함수를 사용하여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result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의 값에 할당받은 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str</a:t>
            </a: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의 값을 넣어주고 출력해줍니다</a:t>
            </a:r>
            <a:r>
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ookieRun Regular"/>
                <a:ea typeface="CookieRun Regular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<a:solidFill>
                <a:srgbClr val="ffffff"/>
              </a:solidFill>
              <a:latin typeface="CookieRun Regular"/>
              <a:ea typeface="CookieRun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그룹 67"/>
          <p:cNvGrpSpPr/>
          <p:nvPr/>
        </p:nvGrpSpPr>
        <p:grpSpPr>
          <a:xfrm rot="0"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0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CookieRun Black"/>
                <a:ea typeface="CookieRun Black"/>
              </a:rPr>
              <a:t>body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404040"/>
              </a:solidFill>
              <a:latin typeface="CookieRun Black"/>
              <a:ea typeface="CookieRun Black"/>
            </a:endParaRPr>
          </a:p>
        </p:txBody>
      </p:sp>
      <p:cxnSp>
        <p:nvCxnSpPr>
          <p:cNvPr id="93" name="꺾인 연결선 14"/>
          <p:cNvCxnSpPr>
            <a:endCxn id="94" idx="0"/>
          </p:cNvCxnSpPr>
          <p:nvPr/>
        </p:nvCxnSpPr>
        <p:spPr>
          <a:xfrm rot="5400000">
            <a:off x="4014541" y="3855144"/>
            <a:ext cx="1645438" cy="262576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rgbClr val="43cbd7">
                <a:alpha val="100000"/>
              </a:srgbClr>
            </a:solidFill>
            <a:prstDash val="lgDash"/>
            <a:miter/>
            <a:tailEnd type="triangle"/>
          </a:ln>
        </p:spPr>
      </p:cxnSp>
      <p:sp>
        <p:nvSpPr>
          <p:cNvPr id="94" name="TextBox 48"/>
          <p:cNvSpPr txBox="1"/>
          <p:nvPr/>
        </p:nvSpPr>
        <p:spPr>
          <a:xfrm>
            <a:off x="3188862" y="4809152"/>
            <a:ext cx="3034222" cy="122779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button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으로 입력값을 받도록 했습니다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img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에 링크를 넣어서 버튼에 원하는 이미지가 나오도록 했습니다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 이미지에 크기와 링크를 걸어주었습니다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  <p:pic>
        <p:nvPicPr>
          <p:cNvPr id="9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49580" y="3429000"/>
            <a:ext cx="4252328" cy="1508890"/>
          </a:xfrm>
          <a:prstGeom prst="rect">
            <a:avLst/>
          </a:prstGeom>
        </p:spPr>
      </p:pic>
      <p:sp>
        <p:nvSpPr>
          <p:cNvPr id="96" name="TextBox 48"/>
          <p:cNvSpPr txBox="1"/>
          <p:nvPr/>
        </p:nvSpPr>
        <p:spPr>
          <a:xfrm>
            <a:off x="7180419" y="4912955"/>
            <a:ext cx="3034224" cy="3143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결과</a:t>
            </a: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  <p:pic>
        <p:nvPicPr>
          <p:cNvPr id="9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814" y="1042756"/>
            <a:ext cx="10714648" cy="21871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6f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34565" y="0"/>
            <a:ext cx="4205066" cy="693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CookieRun Black"/>
                <a:ea typeface="CookieRun Black"/>
              </a:rPr>
              <a:t>어려웠던 점</a:t>
            </a:r>
            <a:endParaRPr lang="ko-KR" altLang="en-US" sz="2000">
              <a:solidFill>
                <a:prstClr val="black">
                  <a:lumMod val="75000"/>
                  <a:lumOff val="25000"/>
                </a:prstClr>
              </a:solidFill>
              <a:latin typeface="CookieRun Black"/>
              <a:ea typeface="CookieRun Black"/>
            </a:endParaRPr>
          </a:p>
        </p:txBody>
      </p:sp>
      <p:grpSp>
        <p:nvGrpSpPr>
          <p:cNvPr id="68" name="그룹 67"/>
          <p:cNvGrpSpPr/>
          <p:nvPr/>
        </p:nvGrpSpPr>
        <p:grpSpPr>
          <a:xfrm rot="0">
            <a:off x="575702" y="741866"/>
            <a:ext cx="1584000" cy="36000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5" name="꺾인 연결선 14"/>
          <p:cNvCxnSpPr/>
          <p:nvPr/>
        </p:nvCxnSpPr>
        <p:spPr>
          <a:xfrm rot="16200000" flipH="1">
            <a:off x="422308" y="3582081"/>
            <a:ext cx="724093" cy="417933"/>
          </a:xfrm>
          <a:prstGeom prst="bentConnector3">
            <a:avLst>
              <a:gd name="adj1" fmla="val 50000"/>
            </a:avLst>
          </a:prstGeom>
          <a:ln w="3175">
            <a:solidFill>
              <a:srgbClr val="43cbd7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2819" y="830354"/>
            <a:ext cx="4419983" cy="2598645"/>
          </a:xfrm>
          <a:prstGeom prst="rect">
            <a:avLst/>
          </a:prstGeom>
        </p:spPr>
      </p:pic>
      <p:sp>
        <p:nvSpPr>
          <p:cNvPr id="79" name="TextBox 48"/>
          <p:cNvSpPr txBox="1"/>
          <p:nvPr/>
        </p:nvSpPr>
        <p:spPr>
          <a:xfrm>
            <a:off x="593785" y="4225990"/>
            <a:ext cx="3034222" cy="9251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처음 결과 창에선 사진으로 결과가 나오지 않았습니다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결과 창에서도 알아보기 쉽게 사진으로 결과가 나오길 바래서 결과 배열에 이미지를 추가하는 방법을 찾았습니다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  <p:pic>
        <p:nvPicPr>
          <p:cNvPr id="8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01165" y="5775630"/>
            <a:ext cx="5189670" cy="419136"/>
          </a:xfrm>
          <a:prstGeom prst="rect">
            <a:avLst/>
          </a:prstGeom>
        </p:spPr>
      </p:pic>
      <p:cxnSp>
        <p:nvCxnSpPr>
          <p:cNvPr id="81" name="꺾인 연결선 14"/>
          <p:cNvCxnSpPr>
            <a:stCxn id="79" idx="2"/>
            <a:endCxn id="80" idx="0"/>
          </p:cNvCxnSpPr>
          <p:nvPr/>
        </p:nvCxnSpPr>
        <p:spPr>
          <a:xfrm rot="5400000" flipV="1">
            <a:off x="3791189" y="3470819"/>
            <a:ext cx="624516" cy="3985105"/>
          </a:xfrm>
          <a:prstGeom prst="bentConnector3">
            <a:avLst>
              <a:gd name="adj1" fmla="val 50000"/>
            </a:avLst>
          </a:prstGeom>
          <a:noFill/>
          <a:ln w="3175" cap="flat" cmpd="sng" algn="ctr">
            <a:solidFill>
              <a:srgbClr val="43cbd7">
                <a:alpha val="100000"/>
              </a:srgbClr>
            </a:solidFill>
            <a:prstDash val="lgDash"/>
            <a:miter/>
            <a:tailEnd type="triangle"/>
          </a:ln>
        </p:spPr>
      </p:cxnSp>
      <p:sp>
        <p:nvSpPr>
          <p:cNvPr id="83" name="TextBox 48"/>
          <p:cNvSpPr txBox="1"/>
          <p:nvPr/>
        </p:nvSpPr>
        <p:spPr>
          <a:xfrm>
            <a:off x="4783883" y="6234794"/>
            <a:ext cx="3034222" cy="42127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이미지 배열을 생성해 보았으나 배열에 이미지가 제대로 표시되지않았습니다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  <p:cxnSp>
        <p:nvCxnSpPr>
          <p:cNvPr id="84" name="꺾인 연결선 14"/>
          <p:cNvCxnSpPr>
            <a:endCxn id="87" idx="2"/>
          </p:cNvCxnSpPr>
          <p:nvPr/>
        </p:nvCxnSpPr>
        <p:spPr>
          <a:xfrm rot="5400000" flipH="1" flipV="1">
            <a:off x="7719971" y="4825615"/>
            <a:ext cx="1703302" cy="1554212"/>
          </a:xfrm>
          <a:prstGeom prst="bentConnector3">
            <a:avLst>
              <a:gd name="adj1" fmla="val -14001"/>
            </a:avLst>
          </a:prstGeom>
          <a:noFill/>
          <a:ln w="3175" cap="flat" cmpd="sng" algn="ctr">
            <a:solidFill>
              <a:srgbClr val="43cbd7">
                <a:alpha val="100000"/>
              </a:srgbClr>
            </a:solidFill>
            <a:prstDash val="lgDash"/>
            <a:miter/>
            <a:tailEnd type="triangle"/>
          </a:ln>
        </p:spPr>
      </p:cxnSp>
      <p:pic>
        <p:nvPicPr>
          <p:cNvPr id="8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46953" y="0"/>
            <a:ext cx="3755029" cy="3199883"/>
          </a:xfrm>
          <a:prstGeom prst="rect">
            <a:avLst/>
          </a:prstGeom>
        </p:spPr>
      </p:pic>
      <p:pic>
        <p:nvPicPr>
          <p:cNvPr id="8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46436" y="3197404"/>
            <a:ext cx="5197290" cy="929720"/>
          </a:xfrm>
          <a:prstGeom prst="rect">
            <a:avLst/>
          </a:prstGeom>
        </p:spPr>
      </p:pic>
      <p:sp>
        <p:nvSpPr>
          <p:cNvPr id="87" name="TextBox 48"/>
          <p:cNvSpPr txBox="1"/>
          <p:nvPr/>
        </p:nvSpPr>
        <p:spPr>
          <a:xfrm>
            <a:off x="7102663" y="4154843"/>
            <a:ext cx="4492131" cy="59622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배열의 값에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img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의 값이 나오는 것이 아닌 글자만 출력이 되어서 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img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의 값을 다시 선언해주었더니 원하는 형식으로 출력값이 나오게 되었습니다</a:t>
            </a: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313540"/>
                </a:solidFill>
                <a:latin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313540"/>
              </a:solidFill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194</ep:Words>
  <ep:PresentationFormat>와이드스크린</ep:PresentationFormat>
  <ep:Paragraphs>27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2017-12-29T07:18:59.000</dcterms:created>
  <dc:creator>요청사항</dc:creator>
  <cp:lastModifiedBy>akdi5</cp:lastModifiedBy>
  <dcterms:modified xsi:type="dcterms:W3CDTF">2022-06-08T06:13:58.466</dcterms:modified>
  <cp:revision>155</cp:revision>
  <dc:title>PowerPoint 프레젠테이션</dc:title>
  <cp:version/>
</cp:coreProperties>
</file>