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54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1654" y="3566750"/>
            <a:ext cx="4166803" cy="132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400" b="1" i="1">
                <a:solidFill>
                  <a:prstClr val="black">
                    <a:lumMod val="75000"/>
                    <a:lumOff val="25000"/>
                  </a:prstClr>
                </a:solidFill>
                <a:latin typeface="CookieRun Black"/>
                <a:ea typeface="CookieRun Black"/>
              </a:rPr>
              <a:t>가위바위보 게임</a:t>
            </a:r>
            <a:endParaRPr lang="ko-KR" altLang="en-US" sz="3400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project2</a:t>
            </a:r>
            <a:endParaRPr lang="en-US" altLang="ko-KR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1607" y="1263520"/>
            <a:ext cx="2577583" cy="2577583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162" y="1014703"/>
            <a:ext cx="2793352" cy="279335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20892" y="1127449"/>
            <a:ext cx="2424015" cy="242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958" y="2130391"/>
            <a:ext cx="4511430" cy="228619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6662" y="2113057"/>
            <a:ext cx="4473327" cy="4442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532" y="4993"/>
            <a:ext cx="4205066" cy="106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400" b="1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4390" y="4686699"/>
            <a:ext cx="2429152" cy="38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/>
                <a:ea typeface="CookieRun Regular"/>
              </a:rPr>
              <a:t>버튼으로 값을 선택하도록 함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CookieRun Regular"/>
              <a:ea typeface="CookieRun Regular"/>
            </a:endParaRPr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 rot="5400000">
            <a:off x="2238857" y="4289658"/>
            <a:ext cx="757149" cy="369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39" idx="2"/>
          </p:cNvCxnSpPr>
          <p:nvPr/>
        </p:nvCxnSpPr>
        <p:spPr>
          <a:xfrm flipV="1">
            <a:off x="10037209" y="4918438"/>
            <a:ext cx="951336" cy="3232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33" name="직사각형 32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6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sp>
        <p:nvSpPr>
          <p:cNvPr id="39" name="직사각형 20"/>
          <p:cNvSpPr/>
          <p:nvPr/>
        </p:nvSpPr>
        <p:spPr>
          <a:xfrm>
            <a:off x="10012092" y="3935187"/>
            <a:ext cx="1952903" cy="9832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Regular"/>
                <a:ea typeface="CookieRun Regular"/>
              </a:rPr>
              <a:t>사용자가 선택한 값과 컴퓨터가 할당받은 값을 이미지와 문자로 출력함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Regular"/>
              <a:ea typeface="CookieRun Regular"/>
            </a:endParaRPr>
          </a:p>
        </p:txBody>
      </p:sp>
      <p:cxnSp>
        <p:nvCxnSpPr>
          <p:cNvPr id="40" name="직선 연결선 22"/>
          <p:cNvCxnSpPr>
            <a:endCxn id="41" idx="1"/>
          </p:cNvCxnSpPr>
          <p:nvPr/>
        </p:nvCxnSpPr>
        <p:spPr>
          <a:xfrm>
            <a:off x="6907567" y="5902584"/>
            <a:ext cx="1303327" cy="243102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41" name="직사각형 20"/>
          <p:cNvSpPr/>
          <p:nvPr/>
        </p:nvSpPr>
        <p:spPr>
          <a:xfrm>
            <a:off x="8210894" y="5953711"/>
            <a:ext cx="1952904" cy="3839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Regular"/>
                <a:ea typeface="CookieRun Regular"/>
              </a:rPr>
              <a:t>승패를 출력하도록 함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Regular"/>
              <a:ea typeface="CookieRun Regular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6606072" y="1075741"/>
            <a:ext cx="4205066" cy="570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결과창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547784" y="1160106"/>
            <a:ext cx="4205066" cy="5725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선택창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l="42140" b="49210"/>
          <a:stretch>
            <a:fillRect/>
          </a:stretch>
        </p:blipFill>
        <p:spPr>
          <a:xfrm>
            <a:off x="534189" y="3429000"/>
            <a:ext cx="10431419" cy="2788799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rcRect b="49210"/>
          <a:stretch>
            <a:fillRect/>
          </a:stretch>
        </p:blipFill>
        <p:spPr>
          <a:xfrm>
            <a:off x="540113" y="1002594"/>
            <a:ext cx="10420373" cy="3110154"/>
          </a:xfrm>
          <a:prstGeom prst="rect">
            <a:avLst/>
          </a:prstGeom>
        </p:spPr>
      </p:pic>
      <p:cxnSp>
        <p:nvCxnSpPr>
          <p:cNvPr id="50" name="직선 연결선 49"/>
          <p:cNvCxnSpPr>
            <a:stCxn id="51" idx="1"/>
          </p:cNvCxnSpPr>
          <p:nvPr/>
        </p:nvCxnSpPr>
        <p:spPr>
          <a:xfrm rot="10800000" flipV="1">
            <a:off x="4681830" y="1344431"/>
            <a:ext cx="1550242" cy="969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232072" y="1023892"/>
            <a:ext cx="4099539" cy="64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comp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의 변수를 주어 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3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가지의 숫자가 랜덤으로 받도록 선언해주었습니다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.</a:t>
            </a:r>
            <a:endParaRPr lang="en-US" altLang="ko-KR" sz="1200">
              <a:solidFill>
                <a:schemeClr val="lt1"/>
              </a:solidFill>
              <a:latin typeface="CookieRun Regular"/>
              <a:ea typeface="CookieRun Regular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1" y="741866"/>
            <a:ext cx="1753913" cy="39861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7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Script01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89" name="직선 연결선 49"/>
          <p:cNvCxnSpPr>
            <a:stCxn id="90" idx="1"/>
          </p:cNvCxnSpPr>
          <p:nvPr/>
        </p:nvCxnSpPr>
        <p:spPr>
          <a:xfrm rot="10800000">
            <a:off x="3019814" y="1995390"/>
            <a:ext cx="3251134" cy="6429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0" name="직사각형 50"/>
          <p:cNvSpPr/>
          <p:nvPr/>
        </p:nvSpPr>
        <p:spPr>
          <a:xfrm>
            <a:off x="6270948" y="1740016"/>
            <a:ext cx="4099540" cy="6393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변수의 값이 같으면 가위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가위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바위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바위 의 값이기 때문에 비긴것으로 선언해주었습니다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1" name="직선 연결선 49"/>
          <p:cNvCxnSpPr>
            <a:stCxn id="92" idx="1"/>
          </p:cNvCxnSpPr>
          <p:nvPr/>
        </p:nvCxnSpPr>
        <p:spPr>
          <a:xfrm rot="10800000">
            <a:off x="3629024" y="2994485"/>
            <a:ext cx="2609654" cy="19624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2" name="직사각형 50"/>
          <p:cNvSpPr/>
          <p:nvPr/>
        </p:nvSpPr>
        <p:spPr>
          <a:xfrm>
            <a:off x="6238679" y="2601931"/>
            <a:ext cx="4099540" cy="11775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가위의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1,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바위의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2,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보의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으로 각자의 값에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을 더한 값이 이기므로 나머지를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+1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된 값의 나머지와 나눈 값이 같으면 이긴 것으로 나머지는 진 것이므로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로 진것으로 선언해 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l="42140" b="49210"/>
          <a:stretch>
            <a:fillRect/>
          </a:stretch>
        </p:blipFill>
        <p:spPr>
          <a:xfrm>
            <a:off x="534188" y="3429000"/>
            <a:ext cx="10431418" cy="2788799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rcRect t="49740"/>
          <a:stretch>
            <a:fillRect/>
          </a:stretch>
        </p:blipFill>
        <p:spPr>
          <a:xfrm>
            <a:off x="532531" y="944278"/>
            <a:ext cx="10430962" cy="3080996"/>
          </a:xfrm>
          <a:prstGeom prst="rect">
            <a:avLst/>
          </a:prstGeom>
        </p:spPr>
      </p:pic>
      <p:cxnSp>
        <p:nvCxnSpPr>
          <p:cNvPr id="50" name="직선 연결선 49"/>
          <p:cNvCxnSpPr>
            <a:stCxn id="51" idx="1"/>
          </p:cNvCxnSpPr>
          <p:nvPr/>
        </p:nvCxnSpPr>
        <p:spPr>
          <a:xfrm rot="10800000" flipV="1">
            <a:off x="7199151" y="1411786"/>
            <a:ext cx="1268379" cy="3211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467531" y="1091927"/>
            <a:ext cx="2409712" cy="63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imgArray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로 가위 바위 보의 이미지를 배열에 선언해 주었습니다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.</a:t>
            </a:r>
            <a:endParaRPr lang="en-US" altLang="ko-KR" sz="1200">
              <a:solidFill>
                <a:schemeClr val="lt1"/>
              </a:solidFill>
              <a:latin typeface="CookieRun Regular"/>
              <a:ea typeface="CookieRun Regular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7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Script02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89" name="직선 연결선 49"/>
          <p:cNvCxnSpPr>
            <a:stCxn id="90" idx="1"/>
          </p:cNvCxnSpPr>
          <p:nvPr/>
        </p:nvCxnSpPr>
        <p:spPr>
          <a:xfrm rot="10800000" flipV="1">
            <a:off x="2300577" y="2484708"/>
            <a:ext cx="5758736" cy="64599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0" name="직사각형 50"/>
          <p:cNvSpPr/>
          <p:nvPr/>
        </p:nvSpPr>
        <p:spPr>
          <a:xfrm>
            <a:off x="8059313" y="2303738"/>
            <a:ext cx="2866525" cy="3619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최종 출력 값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을 빈값으로 선언해줍니다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1" name="직선 연결선 49"/>
          <p:cNvCxnSpPr>
            <a:stCxn id="92" idx="1"/>
          </p:cNvCxnSpPr>
          <p:nvPr/>
        </p:nvCxnSpPr>
        <p:spPr>
          <a:xfrm rot="10800000" flipV="1">
            <a:off x="4127825" y="2241237"/>
            <a:ext cx="277000" cy="1040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2" name="직사각형 50"/>
          <p:cNvSpPr/>
          <p:nvPr/>
        </p:nvSpPr>
        <p:spPr>
          <a:xfrm>
            <a:off x="4404826" y="2057643"/>
            <a:ext cx="4246677" cy="3671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마찬가지로 배열로 가위 바위 보의 문자를 선언해줍니다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4" name="직선 연결선 49"/>
          <p:cNvCxnSpPr>
            <a:stCxn id="95" idx="1"/>
          </p:cNvCxnSpPr>
          <p:nvPr/>
        </p:nvCxnSpPr>
        <p:spPr>
          <a:xfrm rot="10800000">
            <a:off x="5838436" y="2899293"/>
            <a:ext cx="2295526" cy="1260705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5" name="직사각형 50"/>
          <p:cNvSpPr/>
          <p:nvPr/>
        </p:nvSpPr>
        <p:spPr>
          <a:xfrm>
            <a:off x="8133962" y="3429000"/>
            <a:ext cx="2409712" cy="14619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에 랜덤으로 넘겨받은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comp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값과 우리가 선택한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user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배열에 삽입하여 값을 비교하고 해당하는 문자와 이미지값을 출력하도록 선언해주었습니다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6" name="직선 연결선 49"/>
          <p:cNvCxnSpPr>
            <a:stCxn id="97" idx="0"/>
          </p:cNvCxnSpPr>
          <p:nvPr/>
        </p:nvCxnSpPr>
        <p:spPr>
          <a:xfrm rot="16200000" flipV="1">
            <a:off x="5026474" y="3521727"/>
            <a:ext cx="740863" cy="555408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7" name="직사각형 50"/>
          <p:cNvSpPr/>
          <p:nvPr/>
        </p:nvSpPr>
        <p:spPr>
          <a:xfrm>
            <a:off x="4469754" y="4169863"/>
            <a:ext cx="2409712" cy="6383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getElementById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함수를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result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넘겨받습니다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8" name="직선 연결선 49"/>
          <p:cNvCxnSpPr>
            <a:stCxn id="99" idx="0"/>
          </p:cNvCxnSpPr>
          <p:nvPr/>
        </p:nvCxnSpPr>
        <p:spPr>
          <a:xfrm rot="10800000">
            <a:off x="1607392" y="3581390"/>
            <a:ext cx="744933" cy="62424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9" name="직사각형 50"/>
          <p:cNvSpPr/>
          <p:nvPr/>
        </p:nvSpPr>
        <p:spPr>
          <a:xfrm>
            <a:off x="967660" y="4205631"/>
            <a:ext cx="2769332" cy="9073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innerHTML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함수를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result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값에 할당받은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넣어주고 출력해줍니다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body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93" name="꺾인 연결선 14"/>
          <p:cNvCxnSpPr>
            <a:endCxn id="94" idx="0"/>
          </p:cNvCxnSpPr>
          <p:nvPr/>
        </p:nvCxnSpPr>
        <p:spPr>
          <a:xfrm rot="5400000">
            <a:off x="4014541" y="3855144"/>
            <a:ext cx="1645438" cy="2625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43cbd7">
                <a:alpha val="100000"/>
              </a:srgbClr>
            </a:solidFill>
            <a:prstDash val="lgDash"/>
            <a:miter/>
            <a:tailEnd type="triangle"/>
          </a:ln>
        </p:spPr>
      </p:cxnSp>
      <p:sp>
        <p:nvSpPr>
          <p:cNvPr id="94" name="TextBox 48"/>
          <p:cNvSpPr txBox="1"/>
          <p:nvPr/>
        </p:nvSpPr>
        <p:spPr>
          <a:xfrm>
            <a:off x="3188862" y="4809152"/>
            <a:ext cx="3034222" cy="1227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button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으로 입력값을 받도록 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에 링크를 넣어서 버튼에 원하는 이미지가 나오도록 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 이미지에 크기와 링크를 걸어주었습니다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9580" y="3429000"/>
            <a:ext cx="4252328" cy="1508890"/>
          </a:xfrm>
          <a:prstGeom prst="rect">
            <a:avLst/>
          </a:prstGeom>
        </p:spPr>
      </p:pic>
      <p:sp>
        <p:nvSpPr>
          <p:cNvPr id="96" name="TextBox 48"/>
          <p:cNvSpPr txBox="1"/>
          <p:nvPr/>
        </p:nvSpPr>
        <p:spPr>
          <a:xfrm>
            <a:off x="7180419" y="4912955"/>
            <a:ext cx="3034224" cy="3143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결과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814" y="1042756"/>
            <a:ext cx="10714648" cy="2187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819" y="830354"/>
            <a:ext cx="4419983" cy="25986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okieRun Black"/>
                <a:ea typeface="CookieRun Black"/>
              </a:rPr>
              <a:t>어려웠던 점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CookieRun Black"/>
              <a:ea typeface="CookieRun Black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5" name="꺾인 연결선 14"/>
          <p:cNvCxnSpPr>
            <a:endCxn id="79" idx="1"/>
          </p:cNvCxnSpPr>
          <p:nvPr/>
        </p:nvCxnSpPr>
        <p:spPr>
          <a:xfrm>
            <a:off x="1936102" y="3025645"/>
            <a:ext cx="620998" cy="404943"/>
          </a:xfrm>
          <a:prstGeom prst="bentConnector3">
            <a:avLst>
              <a:gd name="adj1" fmla="val 50000"/>
            </a:avLst>
          </a:prstGeom>
          <a:ln w="38100">
            <a:solidFill>
              <a:srgbClr val="43cbd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48"/>
          <p:cNvSpPr txBox="1"/>
          <p:nvPr/>
        </p:nvSpPr>
        <p:spPr>
          <a:xfrm>
            <a:off x="2557101" y="2966435"/>
            <a:ext cx="3034222" cy="9273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처음 결과 창에선 사진으로 결과가 나오지 않았습니다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결과 창에서도 알아보기 쉽게 사진으로 결과가 나오길 바래서 결과 배열에 이미지를 추가하는 방법을 찾았습니다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751" y="4230247"/>
            <a:ext cx="5189670" cy="419136"/>
          </a:xfrm>
          <a:prstGeom prst="rect">
            <a:avLst/>
          </a:prstGeom>
        </p:spPr>
      </p:pic>
      <p:cxnSp>
        <p:nvCxnSpPr>
          <p:cNvPr id="81" name="꺾인 연결선 14"/>
          <p:cNvCxnSpPr>
            <a:stCxn id="79" idx="2"/>
            <a:endCxn id="80" idx="0"/>
          </p:cNvCxnSpPr>
          <p:nvPr/>
        </p:nvCxnSpPr>
        <p:spPr>
          <a:xfrm rot="5400000">
            <a:off x="3434685" y="3590720"/>
            <a:ext cx="336427" cy="94262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1">
                <a:alpha val="100000"/>
              </a:schemeClr>
            </a:solidFill>
            <a:prstDash val="lgDash"/>
            <a:miter/>
            <a:tailEnd type="triangle"/>
          </a:ln>
        </p:spPr>
      </p:cxnSp>
      <p:sp>
        <p:nvSpPr>
          <p:cNvPr id="83" name="TextBox 48"/>
          <p:cNvSpPr txBox="1"/>
          <p:nvPr/>
        </p:nvSpPr>
        <p:spPr>
          <a:xfrm>
            <a:off x="575388" y="4718569"/>
            <a:ext cx="3034222" cy="4230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이미지 배열을 생성해 보았으나 배열에 이미지가 표시되는 것이 아닌 글자가 나왔습니다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84" name="꺾인 연결선 14"/>
          <p:cNvCxnSpPr>
            <a:stCxn id="89" idx="3"/>
            <a:endCxn id="87" idx="2"/>
          </p:cNvCxnSpPr>
          <p:nvPr/>
        </p:nvCxnSpPr>
        <p:spPr>
          <a:xfrm flipV="1">
            <a:off x="4500665" y="5284470"/>
            <a:ext cx="5196337" cy="914089"/>
          </a:xfrm>
          <a:prstGeom prst="bentConnector2">
            <a:avLst/>
          </a:prstGeom>
          <a:noFill/>
          <a:ln w="38100" cap="flat" cmpd="sng" algn="ctr">
            <a:solidFill>
              <a:srgbClr val="43cbd7">
                <a:alpha val="100000"/>
              </a:srgbClr>
            </a:solidFill>
            <a:prstDash val="lgDash"/>
            <a:miter/>
            <a:tailEnd type="triangle"/>
          </a:ln>
        </p:spPr>
      </p:cxnSp>
      <p:pic>
        <p:nvPicPr>
          <p:cNvPr id="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95227" y="709515"/>
            <a:ext cx="3755029" cy="3199883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4710" y="3906919"/>
            <a:ext cx="5197290" cy="929720"/>
          </a:xfrm>
          <a:prstGeom prst="rect">
            <a:avLst/>
          </a:prstGeom>
        </p:spPr>
      </p:pic>
      <p:sp>
        <p:nvSpPr>
          <p:cNvPr id="87" name="TextBox 48"/>
          <p:cNvSpPr txBox="1"/>
          <p:nvPr/>
        </p:nvSpPr>
        <p:spPr>
          <a:xfrm>
            <a:off x="7450936" y="4864358"/>
            <a:ext cx="4492132" cy="42011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의 값을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src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로 직접적으로 다시 선언해주었더니 원하는 형식으로 출력값이 나오게 되었습니다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1372" y="5274256"/>
            <a:ext cx="6179838" cy="595736"/>
          </a:xfrm>
          <a:prstGeom prst="rect">
            <a:avLst/>
          </a:prstGeom>
        </p:spPr>
      </p:pic>
      <p:sp>
        <p:nvSpPr>
          <p:cNvPr id="89" name="TextBox 48"/>
          <p:cNvSpPr txBox="1"/>
          <p:nvPr/>
        </p:nvSpPr>
        <p:spPr>
          <a:xfrm>
            <a:off x="688892" y="5988698"/>
            <a:ext cx="3811773" cy="41972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버튼에 들어간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id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값을 주어 배열에 넣어주었으나 에러가 나거나 글자밖에 안나왔습니다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와이드스크린</ep:PresentationFormat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2017-12-29T07:18:59.000</dcterms:created>
  <dc:creator>요청사항</dc:creator>
  <cp:lastModifiedBy>akdi5</cp:lastModifiedBy>
  <dcterms:modified xsi:type="dcterms:W3CDTF">2022-06-08T06:43:04.533</dcterms:modified>
  <cp:revision>157</cp:revision>
  <dc:title>PowerPoint 프레젠테이션</dc:title>
  <cp:version/>
</cp:coreProperties>
</file>