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3"/>
  </p:notesMasterIdLst>
  <p:sldIdLst>
    <p:sldId id="256" r:id="rId2"/>
    <p:sldId id="302" r:id="rId3"/>
    <p:sldId id="303" r:id="rId4"/>
    <p:sldId id="304" r:id="rId5"/>
    <p:sldId id="308" r:id="rId6"/>
    <p:sldId id="310" r:id="rId7"/>
    <p:sldId id="311" r:id="rId8"/>
    <p:sldId id="314" r:id="rId9"/>
    <p:sldId id="313" r:id="rId10"/>
    <p:sldId id="305" r:id="rId11"/>
    <p:sldId id="307" r:id="rId12"/>
    <p:sldId id="309" r:id="rId13"/>
    <p:sldId id="312" r:id="rId14"/>
    <p:sldId id="315" r:id="rId15"/>
    <p:sldId id="322" r:id="rId16"/>
    <p:sldId id="316" r:id="rId17"/>
    <p:sldId id="317" r:id="rId18"/>
    <p:sldId id="318" r:id="rId19"/>
    <p:sldId id="319" r:id="rId20"/>
    <p:sldId id="320" r:id="rId21"/>
    <p:sldId id="32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3" autoAdjust="0"/>
    <p:restoredTop sz="84079" autoAdjust="0"/>
  </p:normalViewPr>
  <p:slideViewPr>
    <p:cSldViewPr snapToGrid="0">
      <p:cViewPr>
        <p:scale>
          <a:sx n="75" d="100"/>
          <a:sy n="75" d="100"/>
        </p:scale>
        <p:origin x="-31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74351-E425-459F-98D5-9BCDDC5A3E66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3D16-7F4B-4039-B55F-B90EDF78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1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리눅스를 다시 깜</a:t>
            </a:r>
            <a:r>
              <a:rPr lang="en-US" altLang="ko-KR" dirty="0"/>
              <a:t>(</a:t>
            </a:r>
            <a:r>
              <a:rPr lang="ko-KR" altLang="en-US" dirty="0"/>
              <a:t>우분투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03D16-7F4B-4039-B55F-B90EDF782C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64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pylab</a:t>
            </a:r>
            <a:r>
              <a:rPr lang="en-US" altLang="ko-KR" dirty="0"/>
              <a:t> </a:t>
            </a:r>
            <a:r>
              <a:rPr lang="ko-KR" altLang="en-US" dirty="0"/>
              <a:t>호출 불가</a:t>
            </a:r>
            <a:endParaRPr lang="en-US" altLang="ko-KR" dirty="0"/>
          </a:p>
          <a:p>
            <a:r>
              <a:rPr lang="en-US" altLang="ko-KR" dirty="0" err="1"/>
              <a:t>pylab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pyplot</a:t>
            </a:r>
            <a:r>
              <a:rPr lang="ko-KR" altLang="en-US" dirty="0"/>
              <a:t>은 </a:t>
            </a:r>
            <a:r>
              <a:rPr lang="en-US" altLang="ko-KR" dirty="0"/>
              <a:t>matplotlib </a:t>
            </a:r>
            <a:r>
              <a:rPr lang="ko-KR" altLang="en-US" dirty="0"/>
              <a:t>패키지에 있는 모듈</a:t>
            </a:r>
            <a:r>
              <a:rPr lang="en-US" altLang="ko-KR" dirty="0"/>
              <a:t>. (</a:t>
            </a:r>
            <a:r>
              <a:rPr lang="ko-KR" altLang="en-US" dirty="0"/>
              <a:t>둘 다 </a:t>
            </a:r>
            <a:r>
              <a:rPr lang="en-US" altLang="ko-KR" dirty="0"/>
              <a:t>plotting</a:t>
            </a:r>
            <a:r>
              <a:rPr lang="ko-KR" altLang="en-US" dirty="0"/>
              <a:t>을 위한 모듈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현재 설치된 </a:t>
            </a:r>
            <a:r>
              <a:rPr lang="en-US" altLang="ko-KR" dirty="0"/>
              <a:t>matplotlib </a:t>
            </a:r>
            <a:r>
              <a:rPr lang="ko-KR" altLang="en-US" dirty="0"/>
              <a:t>버전인 </a:t>
            </a:r>
            <a:r>
              <a:rPr lang="en-US" altLang="ko-KR" dirty="0"/>
              <a:t>2.2.5</a:t>
            </a:r>
            <a:r>
              <a:rPr lang="ko-KR" altLang="en-US" dirty="0"/>
              <a:t>의 </a:t>
            </a:r>
            <a:r>
              <a:rPr lang="en-US" altLang="ko-KR" dirty="0"/>
              <a:t>release notes</a:t>
            </a:r>
            <a:r>
              <a:rPr lang="ko-KR" altLang="en-US" dirty="0"/>
              <a:t>를 확인한 결과 </a:t>
            </a:r>
            <a:r>
              <a:rPr lang="en-US" altLang="ko-KR" dirty="0" err="1"/>
              <a:t>pyplot</a:t>
            </a:r>
            <a:r>
              <a:rPr lang="en-US" altLang="ko-KR" dirty="0"/>
              <a:t> </a:t>
            </a:r>
            <a:r>
              <a:rPr lang="ko-KR" altLang="en-US" dirty="0"/>
              <a:t>모듈은 살아있으나</a:t>
            </a:r>
            <a:r>
              <a:rPr lang="en-US" altLang="ko-KR" dirty="0"/>
              <a:t>, </a:t>
            </a:r>
            <a:r>
              <a:rPr lang="en-US" altLang="ko-KR" dirty="0" err="1"/>
              <a:t>pylab</a:t>
            </a:r>
            <a:r>
              <a:rPr lang="ko-KR" altLang="en-US" dirty="0"/>
              <a:t> 모듈은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03D16-7F4B-4039-B55F-B90EDF782C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4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5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01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2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2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F2AD-A5B8-4881-A716-76B85BBF1017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B9048-1945-409D-91EB-E8E66D9914AD}"/>
              </a:ext>
            </a:extLst>
          </p:cNvPr>
          <p:cNvSpPr txBox="1"/>
          <p:nvPr/>
        </p:nvSpPr>
        <p:spPr>
          <a:xfrm>
            <a:off x="4576104" y="2905780"/>
            <a:ext cx="303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Brng_stoc_snn.py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7DF8-28C0-4E9E-A6EF-58780B6FE6E8}"/>
              </a:ext>
            </a:extLst>
          </p:cNvPr>
          <p:cNvSpPr txBox="1"/>
          <p:nvPr/>
        </p:nvSpPr>
        <p:spPr>
          <a:xfrm>
            <a:off x="7810150" y="5167618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김문기</a:t>
            </a:r>
            <a:r>
              <a:rPr lang="en-US" altLang="ko-KR" dirty="0"/>
              <a:t>,</a:t>
            </a:r>
            <a:r>
              <a:rPr lang="ko-KR" altLang="en-US" dirty="0"/>
              <a:t> 노윤지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99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0611A93-1FEB-437C-963C-2D38ECBF6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99" y="3429000"/>
            <a:ext cx="1962424" cy="581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215D05-1B51-49BB-897D-C28C2113D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77" y="4010106"/>
            <a:ext cx="6563641" cy="22291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7CEDFB-6D54-4097-B842-B981C8A84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118" y="5124686"/>
            <a:ext cx="4191585" cy="1629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89FC2F-CF3F-451B-8B0F-AA6D14752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94" y="742163"/>
            <a:ext cx="850701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2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F46867-E30F-4D89-A42D-582E4DDE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609471"/>
            <a:ext cx="6668431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0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43F9E6-8038-4D14-B340-C3836AE7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97" y="3042877"/>
            <a:ext cx="8886806" cy="31747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029C6F-C46F-4209-B7DF-CFB116CD4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97" y="1075669"/>
            <a:ext cx="557290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6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1F57C4-12F7-400B-AAD7-CDC1690F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199574"/>
            <a:ext cx="8859486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8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117536-D65A-45D1-85C1-8294F691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235" y="0"/>
            <a:ext cx="512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37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AED826-3FF3-4D8D-982C-3A3B9D308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22" y="1849362"/>
            <a:ext cx="7786356" cy="31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66ED3F-EE1A-4484-B637-BBD79595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95" y="2627263"/>
            <a:ext cx="9449809" cy="160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50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4AD12D-C2EC-4450-BADF-FDB355CC7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171260"/>
            <a:ext cx="7259063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9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46C7A3-7769-492F-B3B8-C57106D0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63" y="1631708"/>
            <a:ext cx="8214974" cy="39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59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8C5B76E-9EAB-4CED-85AF-270134FC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95" y="2627263"/>
            <a:ext cx="9449809" cy="160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3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7B38CD-69B4-44A8-9723-6B9ED500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1110289"/>
            <a:ext cx="7951427" cy="4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2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07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8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D2C1E7-421F-4AE2-ACB8-1AD69E65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61" y="2103106"/>
            <a:ext cx="9013589" cy="265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D29CF1-1BC2-4F83-923C-1C4F34CC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77" y="1048598"/>
            <a:ext cx="7682446" cy="476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3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9F553E-35AF-4175-AB6F-66160A3A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65" y="2104723"/>
            <a:ext cx="8873269" cy="26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0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942FEC-93C5-47C1-A4B7-53CD06BC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35" y="2498656"/>
            <a:ext cx="10442930" cy="18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3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2C42EC-320D-473B-A642-038FF825F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42" y="1123628"/>
            <a:ext cx="7097115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4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8A696E-892C-4C88-ACF7-F91BD899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05" y="1442760"/>
            <a:ext cx="7039957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9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86F2C0-C9E5-4DC7-87F6-CE42727A2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6" y="2033392"/>
            <a:ext cx="846890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8218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10064</TotalTime>
  <Words>57</Words>
  <Application>Microsoft Office PowerPoint</Application>
  <PresentationFormat>와이드스크린</PresentationFormat>
  <Paragraphs>8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NohYunJi</dc:creator>
  <cp:lastModifiedBy>NohYunJi</cp:lastModifiedBy>
  <cp:revision>33</cp:revision>
  <dcterms:created xsi:type="dcterms:W3CDTF">2021-06-24T04:47:54Z</dcterms:created>
  <dcterms:modified xsi:type="dcterms:W3CDTF">2021-10-08T05:10:07Z</dcterms:modified>
</cp:coreProperties>
</file>