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8" r:id="rId21"/>
    <p:sldId id="293" r:id="rId22"/>
    <p:sldId id="299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7D022-01B1-4C2B-8216-4874B940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96" y="221269"/>
            <a:ext cx="7631607" cy="2014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6F4FB3-4E02-4B44-BB87-A2DE913E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60" y="2659670"/>
            <a:ext cx="7687748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7887-4E90-485E-AA80-D3FBAA70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60" y="4763729"/>
            <a:ext cx="7837247" cy="17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188D2-7D17-43E3-A288-83142422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8" y="1302750"/>
            <a:ext cx="10195323" cy="212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49DEC-3D50-493B-9F7A-CF47585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8" y="4213225"/>
            <a:ext cx="102503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B835FA-3863-4389-85A3-5C9427E9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476919"/>
            <a:ext cx="10774279" cy="2286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1F301-8BEC-488A-9F5A-3E43D518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38" y="3024499"/>
            <a:ext cx="9840698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281346-D79F-4BCA-A44C-2499DF2D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84" y="4583400"/>
            <a:ext cx="546811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F3CC5-97C4-4FBA-A2CB-C5D22BDA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299475"/>
            <a:ext cx="10698068" cy="212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800BCE-4325-488A-A5C6-BF08DD3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0" y="2733530"/>
            <a:ext cx="9450119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E2239-1DC7-49E6-8146-7AF9A897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39" y="4762208"/>
            <a:ext cx="3610479" cy="2095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AE20F-4949-4DA1-9108-889DCFFA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810270"/>
            <a:ext cx="333421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CCDA4E-BFF1-4209-8B89-3B46E0A3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52" y="780943"/>
            <a:ext cx="4267796" cy="152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0CD85-45E9-47E5-BE83-74E3F93C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4" y="780943"/>
            <a:ext cx="3229426" cy="1590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28037-D9B6-4D85-B699-3C1C4C81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0" y="3323949"/>
            <a:ext cx="1074570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DF6F49-BC6A-47F9-986F-D68A6BC1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782776"/>
            <a:ext cx="7059010" cy="12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52A39-DE72-4FA3-BC57-271330AF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2" y="2717040"/>
            <a:ext cx="8030696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67A62-77DB-4CE1-8E83-8AC8977D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4086286"/>
            <a:ext cx="65922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E03EB-0CA8-4341-98CE-47EA2439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4" y="428237"/>
            <a:ext cx="10777420" cy="2206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FE66B-E1D4-4664-96F7-F40F9185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1" y="2989943"/>
            <a:ext cx="10104913" cy="1124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5C18C1-6201-4E10-93F1-38ABDC17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79" y="4414200"/>
            <a:ext cx="4010585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50092-FD07-4DB2-B19E-10521B22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12" y="4470243"/>
            <a:ext cx="347711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BCBE6D-93E1-4155-998E-505B8BA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290603"/>
            <a:ext cx="111934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9F3C46-27EE-44BF-BC3E-45DB3AA3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272986"/>
            <a:ext cx="11285002" cy="137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B352A-3FAE-4E8B-A1BF-D732185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855390"/>
            <a:ext cx="4515480" cy="647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A8AC20-4B89-476D-B022-62607448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4" y="4415745"/>
            <a:ext cx="473458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4D64BD-C17C-4C13-8D6A-98AE3B4F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3" y="654210"/>
            <a:ext cx="11321613" cy="55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B13BB-E64A-4461-AD46-CAA1AC20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2" y="590267"/>
            <a:ext cx="7686417" cy="2838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25CDB-C9F4-4F39-B8A9-A5AF4646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3" y="4011576"/>
            <a:ext cx="113077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12F0D6-D5B2-46EC-B5C3-8179636F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8" y="867508"/>
            <a:ext cx="10216024" cy="46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3E8AB2-DF58-4A73-B80B-5586803F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901"/>
            <a:ext cx="12192000" cy="4095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BEABE8-017F-4000-B2B0-857F6ECC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7244"/>
            <a:ext cx="12192000" cy="10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10948-487B-4125-A4C4-040642DC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1" y="2179736"/>
            <a:ext cx="11194517" cy="24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0AB84-534F-42F2-98AA-750E59D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4" y="813913"/>
            <a:ext cx="7886934" cy="52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68697-116A-4A19-A30F-A4075D84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9" y="828068"/>
            <a:ext cx="8506821" cy="1668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E9917-749E-4957-AC8B-E45A33DC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02" y="3261554"/>
            <a:ext cx="8953337" cy="2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7E281E-B5C6-4A6A-A106-AE242E39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783194"/>
            <a:ext cx="6285184" cy="5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B166D8-D440-4FCA-A263-027887B6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18644"/>
            <a:ext cx="7078063" cy="397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0F237-E28E-42F6-95E7-05C74648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4538562"/>
            <a:ext cx="7544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3B76-3273-468E-B47C-DDE5ED1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0"/>
            <a:ext cx="1197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0A89F-55A0-4352-97C9-FECBD87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5" y="644987"/>
            <a:ext cx="8970810" cy="2191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1BD19-E0F6-4FC3-AF99-40B07E56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79" y="4021117"/>
            <a:ext cx="9312926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30DF1-5680-4C03-B0D9-637D2A7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87" y="1212468"/>
            <a:ext cx="6637867" cy="44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7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3340</TotalTime>
  <Words>10</Words>
  <Application>Microsoft Office PowerPoint</Application>
  <PresentationFormat>와이드스크린</PresentationFormat>
  <Paragraphs>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23</cp:revision>
  <dcterms:created xsi:type="dcterms:W3CDTF">2021-06-24T04:47:54Z</dcterms:created>
  <dcterms:modified xsi:type="dcterms:W3CDTF">2021-09-08T15:13:42Z</dcterms:modified>
</cp:coreProperties>
</file>