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74" r:id="rId4"/>
    <p:sldId id="259" r:id="rId5"/>
    <p:sldId id="260" r:id="rId6"/>
    <p:sldId id="275" r:id="rId7"/>
    <p:sldId id="276" r:id="rId8"/>
    <p:sldId id="281" r:id="rId9"/>
    <p:sldId id="279" r:id="rId10"/>
    <p:sldId id="277" r:id="rId11"/>
    <p:sldId id="280" r:id="rId12"/>
    <p:sldId id="282" r:id="rId13"/>
    <p:sldId id="278" r:id="rId14"/>
    <p:sldId id="283" r:id="rId15"/>
    <p:sldId id="269" r:id="rId16"/>
    <p:sldId id="296" r:id="rId17"/>
    <p:sldId id="287" r:id="rId18"/>
    <p:sldId id="288" r:id="rId19"/>
    <p:sldId id="289" r:id="rId20"/>
    <p:sldId id="293" r:id="rId21"/>
    <p:sldId id="290" r:id="rId22"/>
    <p:sldId id="291" r:id="rId23"/>
    <p:sldId id="292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E348A-E361-48AE-AEAA-6E91DC8FF6B5}" v="185" dt="2021-02-02T20:29:41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5.4 </a:t>
            </a: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dirty="0">
                <a:solidFill>
                  <a:schemeClr val="tx1"/>
                </a:solidFill>
              </a:rPr>
              <a:t>Estimators, Bias and Variance</a:t>
            </a:r>
            <a:br>
              <a:rPr lang="en-US" altLang="ko-KR" sz="3200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2. </a:t>
            </a:r>
            <a:r>
              <a:rPr lang="ko-KR" altLang="en-US" sz="3200" b="1" dirty="0">
                <a:solidFill>
                  <a:schemeClr val="tx1"/>
                </a:solidFill>
              </a:rPr>
              <a:t>최소분산 </a:t>
            </a:r>
            <a:r>
              <a:rPr lang="en-US" altLang="ko-KR" sz="3200" b="1" dirty="0">
                <a:solidFill>
                  <a:schemeClr val="tx1"/>
                </a:solidFill>
              </a:rPr>
              <a:t>(Minimum Variance)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832" y="2130335"/>
            <a:ext cx="6963731" cy="80980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추정량의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편차가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적어야 한다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14F6A-D961-4FDF-BC72-E0F64008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76" y="3917859"/>
            <a:ext cx="5627562" cy="1346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86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03119C-A6F6-4FD5-B684-183C8A7F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35" y="2004263"/>
            <a:ext cx="10297329" cy="3801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최소분산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838F49-2B26-4993-9785-F4292DFDB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34" y="1261521"/>
            <a:ext cx="3665648" cy="5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69C419-5D4A-48D5-A2BD-717C2E41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34" y="2071325"/>
            <a:ext cx="10336223" cy="3734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최소분산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0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3. </a:t>
            </a:r>
            <a:r>
              <a:rPr lang="ko-KR" altLang="en-US" sz="3200" b="1" dirty="0">
                <a:solidFill>
                  <a:schemeClr val="tx1"/>
                </a:solidFill>
              </a:rPr>
              <a:t>최소</a:t>
            </a:r>
            <a:r>
              <a:rPr lang="en-US" altLang="ko-KR" sz="3200" b="1" dirty="0">
                <a:solidFill>
                  <a:schemeClr val="tx1"/>
                </a:solidFill>
              </a:rPr>
              <a:t>MSE (Min Mean Squared Error)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155" y="2224949"/>
            <a:ext cx="5134931" cy="29421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불편성과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분산을 동시에 고려</a:t>
            </a: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MSE = var + bias²</a:t>
            </a:r>
          </a:p>
        </p:txBody>
      </p:sp>
    </p:spTree>
    <p:extLst>
      <p:ext uri="{BB962C8B-B14F-4D97-AF65-F5344CB8AC3E}">
        <p14:creationId xmlns:p14="http://schemas.microsoft.com/office/powerpoint/2010/main" val="373610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AA3DDE-9C6E-4CC5-BA37-20E34A9B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3" y="2071324"/>
            <a:ext cx="10627955" cy="3734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최소</a:t>
            </a:r>
            <a:r>
              <a:rPr lang="en-US" altLang="ko-KR" sz="3200" b="1" dirty="0">
                <a:solidFill>
                  <a:schemeClr val="tx1"/>
                </a:solidFill>
              </a:rPr>
              <a:t>MSE?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0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Graph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691F5-7455-4F94-ADD3-5F08E8A2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45" y="1702193"/>
            <a:ext cx="8377310" cy="47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일치성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(Consistency)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6EF9F-6832-4127-898A-9517C971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30" y="1561514"/>
            <a:ext cx="7298689" cy="48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5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313" y="2898010"/>
            <a:ext cx="9121498" cy="1248105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MATLAB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5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270E1-FF70-4094-9DEF-8F9324EF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99" y="0"/>
            <a:ext cx="8734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3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27FD46-4E79-457D-A2FF-AC841101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0"/>
            <a:ext cx="981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모집단과 표본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1967708"/>
            <a:ext cx="8770571" cy="41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• </a:t>
            </a:r>
            <a:r>
              <a:rPr lang="ko-KR" altLang="en-US" sz="2400" b="1" dirty="0"/>
              <a:t>모집단</a:t>
            </a:r>
            <a:r>
              <a:rPr lang="en-US" altLang="ko-KR" sz="2400" b="1" dirty="0"/>
              <a:t> (population)</a:t>
            </a:r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/>
              <a:t>정보를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얻고자 하는 대상집단 전체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 err="1"/>
              <a:t>모수</a:t>
            </a:r>
            <a:r>
              <a:rPr lang="en-US" altLang="ko-KR" sz="2400" b="1" dirty="0"/>
              <a:t>(parameter)</a:t>
            </a:r>
            <a:r>
              <a:rPr lang="ko-KR" altLang="en-US" sz="2400" b="1" dirty="0"/>
              <a:t>를 얻는다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• </a:t>
            </a:r>
            <a:r>
              <a:rPr lang="ko-KR" altLang="en-US" sz="2400" b="1" dirty="0"/>
              <a:t>표본 </a:t>
            </a:r>
            <a:r>
              <a:rPr lang="en-US" altLang="ko-KR" sz="2400" b="1" dirty="0"/>
              <a:t>(sample)</a:t>
            </a:r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/>
              <a:t>모집단을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대표할 수 있는 일부 집단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/>
              <a:t>무작위추출 </a:t>
            </a:r>
            <a:r>
              <a:rPr lang="en-US" altLang="ko-KR" sz="2400" b="1" dirty="0"/>
              <a:t>(random sampling)</a:t>
            </a:r>
            <a:r>
              <a:rPr lang="ko-KR" altLang="en-US" sz="2400" b="1" dirty="0"/>
              <a:t>이 필요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/>
              <a:t>통계량 </a:t>
            </a:r>
            <a:r>
              <a:rPr lang="en-US" altLang="ko-KR" sz="2400" b="1" dirty="0"/>
              <a:t>(statistic)</a:t>
            </a:r>
            <a:r>
              <a:rPr lang="ko-KR" altLang="en-US" sz="2400" b="1" dirty="0"/>
              <a:t>을 얻는다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840220-A8DE-4B74-A376-66C899EA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1" y="0"/>
            <a:ext cx="104368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CB57CB-01F1-4F17-8426-E616FFD4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16" y="0"/>
            <a:ext cx="7824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B1583D-B04B-4ED2-8821-BDBCA3EA4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98" y="0"/>
            <a:ext cx="8118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490F94-9A95-4B1C-B22C-2DF4ED85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0"/>
            <a:ext cx="974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263A88-0830-4BB2-91AD-56C3E69B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89" y="0"/>
            <a:ext cx="8920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80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14A989-923C-426E-9F54-DB2B5C59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38" y="933162"/>
            <a:ext cx="9893323" cy="4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점추정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(Point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Estimation)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354310"/>
            <a:ext cx="8770571" cy="136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 err="1"/>
              <a:t>모수를</a:t>
            </a:r>
            <a:r>
              <a:rPr lang="ko-KR" altLang="en-US" sz="2400" b="1" dirty="0"/>
              <a:t> 하나의 값</a:t>
            </a:r>
            <a:r>
              <a:rPr lang="en-US" altLang="ko-KR" sz="2400" b="1" dirty="0"/>
              <a:t>(point)</a:t>
            </a:r>
            <a:r>
              <a:rPr lang="ko-KR" altLang="en-US" sz="2400" b="1" dirty="0"/>
              <a:t>으로 추정하는 것을 말한다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r>
              <a:rPr lang="en-US" altLang="ko-KR" sz="2400" b="1" dirty="0"/>
              <a:t>	Ex) </a:t>
            </a:r>
            <a:r>
              <a:rPr lang="ko-KR" altLang="en-US" sz="2400" b="1" dirty="0"/>
              <a:t>오바마의 지지율 </a:t>
            </a:r>
            <a:r>
              <a:rPr lang="en-US" altLang="ko-KR" sz="2400" b="1" dirty="0"/>
              <a:t>= 43%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A1BED7-9592-4B2D-B118-1A7E115B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09" y="4449751"/>
            <a:ext cx="4578577" cy="10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7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간단한 표본추출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5" y="1828800"/>
            <a:ext cx="6127000" cy="566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/>
              <a:t>Random</a:t>
            </a:r>
            <a:r>
              <a:rPr lang="ko-KR" altLang="en-US" sz="2400" b="1" dirty="0"/>
              <a:t>으로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개를 뽑아 평균을 </a:t>
            </a:r>
            <a:r>
              <a:rPr lang="ko-KR" altLang="en-US" sz="2400" b="1" dirty="0" err="1"/>
              <a:t>구하시오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305479-5174-4ABE-BD05-CEE52B17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14" y="2662143"/>
            <a:ext cx="3993399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A3E9A-7955-4C11-938F-D00AF0856AC4}"/>
              </a:ext>
            </a:extLst>
          </p:cNvPr>
          <p:cNvSpPr txBox="1"/>
          <p:nvPr/>
        </p:nvSpPr>
        <p:spPr>
          <a:xfrm>
            <a:off x="6096000" y="3137827"/>
            <a:ext cx="5820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주머니 안의 평균이 얼마라고 추정합니까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모집단의 평균은 얼마입니까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주머니 안의 평균이 </a:t>
            </a:r>
            <a:r>
              <a:rPr lang="ko-KR" altLang="en-US" sz="2400" b="1" dirty="0" err="1"/>
              <a:t>모수와</a:t>
            </a:r>
            <a:r>
              <a:rPr lang="ko-KR" altLang="en-US" sz="2400" b="1" dirty="0"/>
              <a:t> 동일한가</a:t>
            </a:r>
            <a:r>
              <a:rPr lang="en-US" altLang="ko-KR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263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어떤 </a:t>
            </a:r>
            <a:r>
              <a:rPr lang="ko-KR" altLang="en-US" sz="3200" b="1" dirty="0" err="1">
                <a:solidFill>
                  <a:schemeClr val="tx1"/>
                </a:solidFill>
              </a:rPr>
              <a:t>점추정량이</a:t>
            </a:r>
            <a:r>
              <a:rPr lang="ko-KR" altLang="en-US" sz="3200" b="1" dirty="0">
                <a:solidFill>
                  <a:schemeClr val="tx1"/>
                </a:solidFill>
              </a:rPr>
              <a:t> 좋은가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26" y="1561515"/>
            <a:ext cx="8390744" cy="476692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b="1" dirty="0" err="1"/>
              <a:t>모수</a:t>
            </a:r>
            <a:r>
              <a:rPr lang="ko-KR" altLang="en-US" sz="2400" b="1" dirty="0"/>
              <a:t> </a:t>
            </a:r>
            <a:r>
              <a:rPr lang="el-GR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점추정량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^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으로 추정할 때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모수는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하나이지만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점추정량은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여러 개일 수 있다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2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점추정량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중에 어떤 값이 가장 바람직하다고 할 수 있나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?</a:t>
            </a:r>
          </a:p>
          <a:p>
            <a:pPr>
              <a:buFontTx/>
              <a:buChar char="-"/>
            </a:pPr>
            <a:endParaRPr lang="en-US" altLang="ko-KR" sz="2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판단기준</a:t>
            </a: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불편성</a:t>
            </a:r>
            <a:endParaRPr lang="en-US" altLang="ko-KR" sz="2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최소분산</a:t>
            </a: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최소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13291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1. </a:t>
            </a:r>
            <a:r>
              <a:rPr lang="ko-KR" altLang="en-US" sz="3200" b="1" dirty="0" err="1">
                <a:solidFill>
                  <a:schemeClr val="tx1"/>
                </a:solidFill>
              </a:rPr>
              <a:t>불편성</a:t>
            </a:r>
            <a:r>
              <a:rPr lang="en-US" altLang="ko-KR" sz="3200" b="1" dirty="0">
                <a:solidFill>
                  <a:schemeClr val="tx1"/>
                </a:solidFill>
              </a:rPr>
              <a:t> (unbiasedness)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755" y="1851800"/>
            <a:ext cx="8390744" cy="398294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추정량의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기대값이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모수와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일치한다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추정량의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기대값과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모수의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차이인 편의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(bias)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2CA97F-5228-4941-A233-30C0611A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01" y="3842203"/>
            <a:ext cx="7463855" cy="19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3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03119C-A6F6-4FD5-B684-183C8A7F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35" y="2004263"/>
            <a:ext cx="10297329" cy="3801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불편추정량은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6584CC-48AB-498A-9A44-AD49A1A67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35" y="1220231"/>
            <a:ext cx="2318379" cy="6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58DFD0-E7A3-4A2D-805D-9A5E2D68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90" y="2004263"/>
            <a:ext cx="9771600" cy="38016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불편추정량은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E2EA57-0726-4333-A3BF-3AD66F1A5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9" b="5506"/>
          <a:stretch/>
        </p:blipFill>
        <p:spPr>
          <a:xfrm>
            <a:off x="7678056" y="2004263"/>
            <a:ext cx="3432553" cy="38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497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234</Words>
  <Application>Microsoft Office PowerPoint</Application>
  <PresentationFormat>와이드스크린</PresentationFormat>
  <Paragraphs>56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-apple-system</vt:lpstr>
      <vt:lpstr>Arial</vt:lpstr>
      <vt:lpstr>Trebuchet MS</vt:lpstr>
      <vt:lpstr>Wingdings 3</vt:lpstr>
      <vt:lpstr>패싯</vt:lpstr>
      <vt:lpstr>5.4  Estimators, Bias and Variance </vt:lpstr>
      <vt:lpstr>모집단과 표본</vt:lpstr>
      <vt:lpstr>PowerPoint 프레젠테이션</vt:lpstr>
      <vt:lpstr>점추정 (Point Estimation)</vt:lpstr>
      <vt:lpstr>간단한 표본추출</vt:lpstr>
      <vt:lpstr>어떤 점추정량이 좋은가?</vt:lpstr>
      <vt:lpstr>1. 불편성 (unbiasedness)</vt:lpstr>
      <vt:lpstr>불편추정량은?</vt:lpstr>
      <vt:lpstr>불편추정량은?</vt:lpstr>
      <vt:lpstr>2. 최소분산 (Minimum Variance)</vt:lpstr>
      <vt:lpstr>최소분산?</vt:lpstr>
      <vt:lpstr>최소분산?</vt:lpstr>
      <vt:lpstr>3. 최소MSE (Min Mean Squared Error)</vt:lpstr>
      <vt:lpstr>최소MSE?</vt:lpstr>
      <vt:lpstr>Graph</vt:lpstr>
      <vt:lpstr>일치성 (Consistency)</vt:lpstr>
      <vt:lpstr>MATLAB</vt:lpstr>
      <vt:lpstr>MATLAB</vt:lpstr>
      <vt:lpstr>MATLAB</vt:lpstr>
      <vt:lpstr>PowerPoint 프레젠테이션</vt:lpstr>
      <vt:lpstr>MATLAB</vt:lpstr>
      <vt:lpstr>MATLAB</vt:lpstr>
      <vt:lpstr>MATLAB</vt:lpstr>
      <vt:lpstr>MATLAB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노 윤지</cp:lastModifiedBy>
  <cp:revision>21</cp:revision>
  <dcterms:created xsi:type="dcterms:W3CDTF">2021-01-19T15:10:44Z</dcterms:created>
  <dcterms:modified xsi:type="dcterms:W3CDTF">2021-02-03T06:40:51Z</dcterms:modified>
</cp:coreProperties>
</file>