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71" r:id="rId4"/>
    <p:sldId id="272" r:id="rId5"/>
    <p:sldId id="276" r:id="rId6"/>
    <p:sldId id="261" r:id="rId7"/>
    <p:sldId id="274" r:id="rId8"/>
    <p:sldId id="275" r:id="rId9"/>
    <p:sldId id="273" r:id="rId10"/>
    <p:sldId id="277" r:id="rId11"/>
    <p:sldId id="264" r:id="rId12"/>
    <p:sldId id="263" r:id="rId13"/>
    <p:sldId id="278" r:id="rId14"/>
    <p:sldId id="279" r:id="rId15"/>
    <p:sldId id="280" r:id="rId16"/>
    <p:sldId id="282" r:id="rId17"/>
    <p:sldId id="281" r:id="rId18"/>
    <p:sldId id="283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7" autoAdjust="0"/>
    <p:restoredTop sz="89911" autoAdjust="0"/>
  </p:normalViewPr>
  <p:slideViewPr>
    <p:cSldViewPr snapToGrid="0">
      <p:cViewPr varScale="1">
        <p:scale>
          <a:sx n="100" d="100"/>
          <a:sy n="100" d="100"/>
        </p:scale>
        <p:origin x="91" y="16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2021년 1월 27일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518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05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10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113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285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766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38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75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4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8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3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8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7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08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Regularization, Hyper parameters, </a:t>
            </a:r>
            <a:br>
              <a:rPr lang="en-US" altLang="ko-KR" dirty="0" smtClean="0"/>
            </a:br>
            <a:r>
              <a:rPr lang="en-US" altLang="ko-KR" dirty="0" smtClean="0"/>
              <a:t>Validation Sets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노윤지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김문기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54736" y="795528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smtClean="0"/>
              <a:t>가중치 감쇠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0" y="1818548"/>
            <a:ext cx="9600342" cy="4569499"/>
          </a:xfrm>
          <a:prstGeom prst="rect">
            <a:avLst/>
          </a:prstGeom>
        </p:spPr>
      </p:pic>
      <p:sp>
        <p:nvSpPr>
          <p:cNvPr id="10" name="텍스트 개체 틀 5"/>
          <p:cNvSpPr>
            <a:spLocks noGrp="1"/>
          </p:cNvSpPr>
          <p:nvPr>
            <p:ph sz="half" idx="1"/>
          </p:nvPr>
        </p:nvSpPr>
        <p:spPr>
          <a:xfrm>
            <a:off x="5830824" y="3124056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200" dirty="0" smtClean="0"/>
              <a:t>곡선의 굴곡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완만함</a:t>
            </a:r>
            <a:endParaRPr lang="en-US" altLang="ko-KR" sz="2200" dirty="0" smtClean="0"/>
          </a:p>
          <a:p>
            <a:pPr rtl="0"/>
            <a:r>
              <a:rPr lang="ko-KR" altLang="en-US" sz="2200" dirty="0" smtClean="0"/>
              <a:t>극점에서의 곡률</a:t>
            </a:r>
            <a:r>
              <a:rPr lang="en-US" altLang="ko-KR" sz="2200" dirty="0" smtClean="0"/>
              <a:t>(curvature)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작음</a:t>
            </a:r>
            <a:endParaRPr lang="en-US" altLang="ko-KR" sz="2200" dirty="0" smtClean="0"/>
          </a:p>
          <a:p>
            <a:pPr rtl="0"/>
            <a:r>
              <a:rPr lang="ko-KR" altLang="en-US" sz="2200" dirty="0" smtClean="0"/>
              <a:t>방정식의 계수 값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적당함</a:t>
            </a:r>
            <a:endParaRPr lang="en-US" altLang="ko-KR" sz="2200" dirty="0" smtClean="0"/>
          </a:p>
          <a:p>
            <a:pPr rtl="0"/>
            <a:endParaRPr lang="en-US" altLang="ko-KR" sz="2200" dirty="0"/>
          </a:p>
          <a:p>
            <a:pPr rtl="0"/>
            <a:endParaRPr lang="en-US" altLang="ko-KR" sz="2200" dirty="0" smtClean="0"/>
          </a:p>
          <a:p>
            <a:r>
              <a:rPr lang="ko-KR" altLang="en-US" sz="2200" dirty="0"/>
              <a:t>가중치를 작게 유지함으로써 일반화 능력을 향상시킴</a:t>
            </a:r>
            <a:endParaRPr lang="en-US" altLang="ko-KR" sz="2200" dirty="0"/>
          </a:p>
          <a:p>
            <a:pPr rtl="0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7710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Parameter                  Hyper parameter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endParaRPr lang="en-US" altLang="ko-KR" dirty="0" smtClean="0"/>
          </a:p>
          <a:p>
            <a:pPr marL="109728" indent="0" rtl="0">
              <a:buNone/>
            </a:pPr>
            <a:endParaRPr lang="en-US" altLang="ko-KR" dirty="0"/>
          </a:p>
          <a:p>
            <a:pPr rtl="0"/>
            <a:r>
              <a:rPr lang="ko-KR" altLang="en-US" dirty="0" smtClean="0"/>
              <a:t>모델 내부에서 결정되는 변수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데이터로부터 결정됨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최적화된 머신 러닝 모델 구현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인공신경망의 가중치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선형회귀에서의 </a:t>
            </a:r>
            <a:r>
              <a:rPr lang="ko-KR" altLang="en-US" dirty="0" err="1" smtClean="0"/>
              <a:t>결정계수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109728" indent="0" rtl="0">
              <a:buNone/>
            </a:pPr>
            <a:endParaRPr lang="en-US" altLang="ko-KR" dirty="0" smtClean="0"/>
          </a:p>
          <a:p>
            <a:pPr marL="109728" indent="0" rtl="0">
              <a:buNone/>
            </a:pPr>
            <a:endParaRPr lang="en-US" altLang="ko-KR" dirty="0" smtClean="0"/>
          </a:p>
          <a:p>
            <a:pPr rtl="0"/>
            <a:r>
              <a:rPr lang="ko-KR" altLang="en-US" dirty="0" smtClean="0"/>
              <a:t>모델 외부에서 결정되는 변수        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사용자가 직접 세팅해주는 값</a:t>
            </a:r>
            <a:r>
              <a:rPr lang="en-US" altLang="ko-KR" dirty="0" smtClean="0"/>
              <a:t>)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모델링 최적화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도출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학습률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경사하강법</a:t>
            </a:r>
            <a:r>
              <a:rPr lang="ko-KR" altLang="en-US" dirty="0" smtClean="0"/>
              <a:t> 반복 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활성화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Hyper parameter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278063"/>
            <a:ext cx="9153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Hyper parameter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278063"/>
            <a:ext cx="9153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Hyper parameter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endParaRPr lang="en-US" altLang="ko-KR" dirty="0"/>
          </a:p>
          <a:p>
            <a:pPr rtl="0"/>
            <a:endParaRPr lang="en-US" altLang="ko-KR" dirty="0" smtClean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97804" y="1886722"/>
            <a:ext cx="6793187" cy="1081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405" y="2968563"/>
            <a:ext cx="7979987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Hyper </a:t>
            </a:r>
            <a:r>
              <a:rPr lang="en-US" altLang="ko-KR" dirty="0" smtClean="0"/>
              <a:t>parameter, Validation set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077" y="2665095"/>
            <a:ext cx="7981477" cy="2409825"/>
          </a:xfrm>
          <a:prstGeom prst="rect">
            <a:avLst/>
          </a:prstGeom>
        </p:spPr>
      </p:pic>
      <p:sp>
        <p:nvSpPr>
          <p:cNvPr id="7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/>
          <a:p>
            <a:pPr rtl="0"/>
            <a:endParaRPr lang="en-US" altLang="ko-KR" dirty="0"/>
          </a:p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Training set: parameters</a:t>
            </a:r>
          </a:p>
          <a:p>
            <a:pPr rtl="0"/>
            <a:r>
              <a:rPr lang="en-US" altLang="ko-KR" dirty="0" smtClean="0"/>
              <a:t>Validation set: hyper parameters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9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Hyper </a:t>
            </a:r>
            <a:r>
              <a:rPr lang="en-US" altLang="ko-KR" dirty="0"/>
              <a:t>parameter, Validation set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0" y="3369945"/>
            <a:ext cx="6515100" cy="666750"/>
          </a:xfrm>
          <a:prstGeom prst="rect">
            <a:avLst/>
          </a:prstGeom>
        </p:spPr>
      </p:pic>
      <p:sp>
        <p:nvSpPr>
          <p:cNvPr id="11" name="텍스트 개체 틀 5"/>
          <p:cNvSpPr>
            <a:spLocks noGrp="1"/>
          </p:cNvSpPr>
          <p:nvPr>
            <p:ph sz="half" idx="1"/>
          </p:nvPr>
        </p:nvSpPr>
        <p:spPr>
          <a:xfrm>
            <a:off x="665480" y="2209800"/>
            <a:ext cx="4462780" cy="4341875"/>
          </a:xfrm>
        </p:spPr>
        <p:txBody>
          <a:bodyPr rtlCol="0"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pool</a:t>
            </a:r>
            <a:r>
              <a:rPr lang="ko-KR" altLang="en-US" dirty="0"/>
              <a:t>이 너무 작을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고정된 </a:t>
            </a:r>
            <a:r>
              <a:rPr lang="en-US" altLang="ko-KR" dirty="0"/>
              <a:t>test set</a:t>
            </a:r>
            <a:r>
              <a:rPr lang="ko-KR" altLang="en-US" dirty="0" smtClean="0"/>
              <a:t>으로 진행한  </a:t>
            </a:r>
            <a:r>
              <a:rPr lang="en-US" altLang="ko-KR" dirty="0"/>
              <a:t>performance </a:t>
            </a:r>
            <a:r>
              <a:rPr lang="en-US" altLang="ko-KR" dirty="0" smtClean="0"/>
              <a:t>measure </a:t>
            </a:r>
            <a:r>
              <a:rPr lang="ko-KR" altLang="en-US" dirty="0" smtClean="0"/>
              <a:t>로 인해</a:t>
            </a:r>
            <a:r>
              <a:rPr lang="en-US" altLang="ko-KR" dirty="0" smtClean="0"/>
              <a:t> test set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overfitting </a:t>
            </a:r>
            <a:r>
              <a:rPr lang="ko-KR" altLang="en-US" dirty="0" smtClean="0"/>
              <a:t>된 경우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45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/>
              <a:t>Validation set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2942082"/>
            <a:ext cx="7600950" cy="3200400"/>
          </a:xfrm>
          <a:prstGeom prst="rect">
            <a:avLst/>
          </a:prstGeom>
        </p:spPr>
      </p:pic>
      <p:sp>
        <p:nvSpPr>
          <p:cNvPr id="10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78380"/>
            <a:ext cx="3916680" cy="4312920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109728" indent="0" rtl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모든 데이터 셋을 평가에 활용할 수 있다</a:t>
            </a:r>
            <a:r>
              <a:rPr lang="en-US" altLang="ko-KR" dirty="0" smtClean="0"/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/>
              <a:t>평가에 사용되는 데이터 편중을 막을 수 있다</a:t>
            </a:r>
            <a:r>
              <a:rPr lang="en-US" altLang="ko-KR" dirty="0" smtClean="0"/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/>
              <a:t>좀 더 일반화된 모델을 만들 수 있다</a:t>
            </a:r>
            <a:r>
              <a:rPr lang="en-US" altLang="ko-KR" dirty="0" smtClean="0"/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/>
              <a:t>데이터 부족으로 인한 </a:t>
            </a:r>
            <a:r>
              <a:rPr lang="en-US" altLang="ko-KR" dirty="0" err="1" smtClean="0"/>
              <a:t>underfitting</a:t>
            </a:r>
            <a:r>
              <a:rPr lang="ko-KR" altLang="en-US" dirty="0" smtClean="0"/>
              <a:t>을 방지할 수 있다</a:t>
            </a:r>
            <a:r>
              <a:rPr lang="en-US" altLang="ko-KR" dirty="0" smtClean="0"/>
              <a:t>.</a:t>
            </a:r>
          </a:p>
          <a:p>
            <a:pPr marL="109728" indent="0" rtl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109728" indent="0" rtl="0">
              <a:buNone/>
            </a:pPr>
            <a:r>
              <a:rPr lang="en-US" altLang="ko-KR" dirty="0" smtClean="0"/>
              <a:t>- Iteration </a:t>
            </a:r>
            <a:r>
              <a:rPr lang="ko-KR" altLang="en-US" dirty="0" smtClean="0"/>
              <a:t>횟수가 많아 훈련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 시간이 오래 걸린다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39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Regularization</a:t>
            </a:r>
          </a:p>
          <a:p>
            <a:pPr rtl="0"/>
            <a:endParaRPr lang="ko-KR" altLang="en-US" dirty="0"/>
          </a:p>
          <a:p>
            <a:pPr rtl="0"/>
            <a:r>
              <a:rPr lang="en-US" altLang="ko-KR" dirty="0" smtClean="0"/>
              <a:t>Hyper parameters</a:t>
            </a:r>
          </a:p>
          <a:p>
            <a:pPr rtl="0"/>
            <a:endParaRPr lang="ko-KR" altLang="en-US" dirty="0"/>
          </a:p>
          <a:p>
            <a:pPr rtl="0"/>
            <a:r>
              <a:rPr lang="en-US" altLang="ko-KR" dirty="0" smtClean="0"/>
              <a:t>Validation Sets</a:t>
            </a:r>
            <a:endParaRPr lang="ko-KR" altLang="en-US" dirty="0" smtClean="0"/>
          </a:p>
          <a:p>
            <a:pPr marL="109728" indent="0" rt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Regularization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ko-KR" altLang="en-US" sz="3200" dirty="0" smtClean="0"/>
              <a:t>현대 기계 학습이 높은 일반화 능력을 확보하는 </a:t>
            </a:r>
            <a:endParaRPr lang="en-US" altLang="ko-KR" sz="3200" dirty="0" smtClean="0"/>
          </a:p>
          <a:p>
            <a:pPr marL="109728" indent="0" rtl="0">
              <a:buNone/>
            </a:pPr>
            <a:r>
              <a:rPr lang="ko-KR" altLang="en-US" sz="3200" dirty="0" smtClean="0"/>
              <a:t>기본적인 접근방법은 용량이 충분히 큰 모델에 </a:t>
            </a:r>
            <a:endParaRPr lang="en-US" altLang="ko-KR" sz="3200" dirty="0" smtClean="0"/>
          </a:p>
          <a:p>
            <a:pPr marL="109728" indent="0" rtl="0">
              <a:buNone/>
            </a:pPr>
            <a:r>
              <a:rPr lang="ko-KR" altLang="en-US" sz="3200" dirty="0" smtClean="0"/>
              <a:t>여러 가지 규제 </a:t>
            </a:r>
            <a:r>
              <a:rPr lang="en-US" altLang="ko-KR" sz="3200" dirty="0" smtClean="0"/>
              <a:t>(Regularization) </a:t>
            </a:r>
            <a:r>
              <a:rPr lang="ko-KR" altLang="en-US" sz="3200" dirty="0" smtClean="0"/>
              <a:t>기법을 적용하는 것이다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636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3200" dirty="0" smtClean="0"/>
              <a:t>데이터 확대</a:t>
            </a:r>
            <a:r>
              <a:rPr lang="en-US" altLang="ko-KR" sz="3200" dirty="0" smtClean="0"/>
              <a:t>(data augmentation)</a:t>
            </a:r>
          </a:p>
          <a:p>
            <a:pPr rtl="0"/>
            <a:r>
              <a:rPr lang="ko-KR" altLang="en-US" sz="3200" dirty="0" smtClean="0"/>
              <a:t>가중치 감쇠</a:t>
            </a:r>
            <a:r>
              <a:rPr lang="en-US" altLang="ko-KR" sz="3200" dirty="0" smtClean="0"/>
              <a:t>(weight decay)</a:t>
            </a:r>
          </a:p>
          <a:p>
            <a:pPr rtl="0"/>
            <a:r>
              <a:rPr lang="ko-KR" altLang="en-US" sz="3200" dirty="0" smtClean="0"/>
              <a:t>조기 멈춤</a:t>
            </a:r>
            <a:r>
              <a:rPr lang="en-US" altLang="ko-KR" sz="3200" dirty="0" smtClean="0"/>
              <a:t>(early stopping)</a:t>
            </a:r>
          </a:p>
          <a:p>
            <a:pPr rtl="0"/>
            <a:r>
              <a:rPr lang="ko-KR" altLang="en-US" sz="3200" dirty="0" smtClean="0"/>
              <a:t>드롭 아웃</a:t>
            </a:r>
            <a:r>
              <a:rPr lang="en-US" altLang="ko-KR" sz="3200" dirty="0" smtClean="0"/>
              <a:t>(dropping out)</a:t>
            </a:r>
          </a:p>
          <a:p>
            <a:pPr rtl="0"/>
            <a:r>
              <a:rPr lang="ko-KR" altLang="en-US" sz="3200" dirty="0" smtClean="0"/>
              <a:t>앙상블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654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smtClean="0"/>
              <a:t>일반화 능력을 향상하는 </a:t>
            </a:r>
            <a:endParaRPr lang="en-US" altLang="ko-KR" sz="2800" dirty="0" smtClean="0"/>
          </a:p>
          <a:p>
            <a:pPr marL="109728" indent="0" rtl="0">
              <a:buNone/>
            </a:pPr>
            <a:r>
              <a:rPr lang="ko-KR" altLang="en-US" sz="2800" dirty="0" smtClean="0"/>
              <a:t>가장 확실한 방법이다</a:t>
            </a:r>
            <a:endParaRPr lang="en-US" altLang="ko-KR" sz="2800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회전</a:t>
            </a:r>
            <a:r>
              <a:rPr lang="en-US" altLang="ko-KR" dirty="0" smtClean="0"/>
              <a:t>(rotate)</a:t>
            </a:r>
          </a:p>
          <a:p>
            <a:pPr rtl="0"/>
            <a:r>
              <a:rPr lang="ko-KR" altLang="en-US" dirty="0" smtClean="0"/>
              <a:t>크기 조절</a:t>
            </a:r>
            <a:r>
              <a:rPr lang="en-US" altLang="ko-KR" dirty="0" smtClean="0"/>
              <a:t>(resize)</a:t>
            </a:r>
          </a:p>
          <a:p>
            <a:pPr rtl="0"/>
            <a:r>
              <a:rPr lang="ko-KR" altLang="en-US" dirty="0" err="1" smtClean="0"/>
              <a:t>와핑</a:t>
            </a:r>
            <a:r>
              <a:rPr lang="en-US" altLang="ko-KR" dirty="0" smtClean="0"/>
              <a:t>(Warping)</a:t>
            </a:r>
          </a:p>
          <a:p>
            <a:pPr rtl="0"/>
            <a:r>
              <a:rPr lang="ko-KR" altLang="en-US" dirty="0" smtClean="0"/>
              <a:t>잡음 추가</a:t>
            </a:r>
            <a:r>
              <a:rPr lang="en-US" altLang="ko-KR" dirty="0" smtClean="0"/>
              <a:t>(add noise)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9250" y="1972463"/>
            <a:ext cx="6681926" cy="42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smtClean="0"/>
              <a:t>일반화 능력을 향상하는 </a:t>
            </a:r>
            <a:endParaRPr lang="en-US" altLang="ko-KR" sz="2800" dirty="0" smtClean="0"/>
          </a:p>
          <a:p>
            <a:pPr marL="109728" indent="0" rtl="0">
              <a:buNone/>
            </a:pPr>
            <a:r>
              <a:rPr lang="ko-KR" altLang="en-US" sz="2800" dirty="0" smtClean="0"/>
              <a:t>가장 확실한 방법이다</a:t>
            </a:r>
            <a:endParaRPr lang="en-US" altLang="ko-KR" sz="2800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회전</a:t>
            </a:r>
            <a:r>
              <a:rPr lang="en-US" altLang="ko-KR" dirty="0" smtClean="0"/>
              <a:t>(rotate)</a:t>
            </a:r>
          </a:p>
          <a:p>
            <a:pPr rtl="0"/>
            <a:r>
              <a:rPr lang="ko-KR" altLang="en-US" dirty="0" smtClean="0"/>
              <a:t>크기 조절</a:t>
            </a:r>
            <a:r>
              <a:rPr lang="en-US" altLang="ko-KR" dirty="0" smtClean="0"/>
              <a:t>(resize)</a:t>
            </a:r>
          </a:p>
          <a:p>
            <a:pPr rtl="0"/>
            <a:r>
              <a:rPr lang="ko-KR" altLang="en-US" dirty="0" err="1" smtClean="0"/>
              <a:t>와핑</a:t>
            </a:r>
            <a:r>
              <a:rPr lang="en-US" altLang="ko-KR" dirty="0" smtClean="0"/>
              <a:t>(Warping)</a:t>
            </a:r>
          </a:p>
          <a:p>
            <a:pPr rtl="0"/>
            <a:r>
              <a:rPr lang="ko-KR" altLang="en-US" dirty="0" smtClean="0"/>
              <a:t>잡음 추가</a:t>
            </a:r>
            <a:r>
              <a:rPr lang="en-US" altLang="ko-KR" dirty="0" smtClean="0"/>
              <a:t>(add noise)</a:t>
            </a:r>
            <a:endParaRPr lang="en-US" altLang="ko-KR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5217" y="2121606"/>
            <a:ext cx="7130306" cy="34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60439" y="700252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5604388" y="877529"/>
            <a:ext cx="4109884" cy="4289026"/>
          </a:xfrm>
        </p:spPr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err="1" smtClean="0"/>
              <a:t>와핑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(Warping)</a:t>
            </a:r>
          </a:p>
          <a:p>
            <a:pPr rtl="0"/>
            <a:r>
              <a:rPr lang="ko-KR" altLang="en-US" dirty="0" smtClean="0"/>
              <a:t>영상을 찌그러뜨리는 기술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영상을 찌그러뜨려 최종적으로 다른 부류가 되는 기술인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몰핑</a:t>
            </a:r>
            <a:r>
              <a:rPr lang="en-US" altLang="ko-KR" dirty="0" smtClean="0"/>
              <a:t>(Morphing)</a:t>
            </a:r>
            <a:r>
              <a:rPr lang="ko-KR" altLang="en-US" dirty="0" smtClean="0"/>
              <a:t>과는 다름</a:t>
            </a:r>
            <a:endParaRPr lang="en-US" altLang="ko-KR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95794" y="2826098"/>
            <a:ext cx="8459275" cy="35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smtClean="0"/>
              <a:t>일반화 능력을 향상하는 </a:t>
            </a:r>
            <a:endParaRPr lang="en-US" altLang="ko-KR" sz="2800" dirty="0" smtClean="0"/>
          </a:p>
          <a:p>
            <a:pPr marL="109728" indent="0" rtl="0">
              <a:buNone/>
            </a:pPr>
            <a:r>
              <a:rPr lang="ko-KR" altLang="en-US" sz="2800" dirty="0" smtClean="0"/>
              <a:t>가장 확실한 방법이다</a:t>
            </a:r>
            <a:endParaRPr lang="en-US" altLang="ko-KR" sz="2800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회전</a:t>
            </a:r>
            <a:r>
              <a:rPr lang="en-US" altLang="ko-KR" dirty="0" smtClean="0"/>
              <a:t>(rotate)</a:t>
            </a:r>
          </a:p>
          <a:p>
            <a:pPr rtl="0"/>
            <a:r>
              <a:rPr lang="ko-KR" altLang="en-US" dirty="0" smtClean="0"/>
              <a:t>크기 조절</a:t>
            </a:r>
            <a:r>
              <a:rPr lang="en-US" altLang="ko-KR" dirty="0" smtClean="0"/>
              <a:t>(resize)</a:t>
            </a:r>
          </a:p>
          <a:p>
            <a:pPr rtl="0"/>
            <a:r>
              <a:rPr lang="ko-KR" altLang="en-US" dirty="0" err="1" smtClean="0"/>
              <a:t>와핑</a:t>
            </a:r>
            <a:r>
              <a:rPr lang="en-US" altLang="ko-KR" dirty="0" smtClean="0"/>
              <a:t>(Warping)</a:t>
            </a:r>
          </a:p>
          <a:p>
            <a:pPr rtl="0"/>
            <a:r>
              <a:rPr lang="ko-KR" altLang="en-US" dirty="0" smtClean="0"/>
              <a:t>잡음 추가</a:t>
            </a:r>
            <a:r>
              <a:rPr lang="en-US" altLang="ko-KR" dirty="0" smtClean="0"/>
              <a:t>(add noise)</a:t>
            </a:r>
            <a:endParaRPr lang="en-US" altLang="ko-KR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5217" y="2121606"/>
            <a:ext cx="7130306" cy="34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54736" y="795528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smtClean="0"/>
              <a:t>가중치 감쇠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5830824" y="3127249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200" dirty="0" smtClean="0"/>
              <a:t>곡선의 굴곡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매우 심함</a:t>
            </a:r>
            <a:endParaRPr lang="en-US" altLang="ko-KR" sz="2200" dirty="0" smtClean="0"/>
          </a:p>
          <a:p>
            <a:pPr rtl="0"/>
            <a:r>
              <a:rPr lang="ko-KR" altLang="en-US" sz="2200" dirty="0" smtClean="0"/>
              <a:t>극점에서의 곡률</a:t>
            </a:r>
            <a:r>
              <a:rPr lang="en-US" altLang="ko-KR" sz="2200" dirty="0" smtClean="0"/>
              <a:t>(curvature)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매우 큼</a:t>
            </a:r>
            <a:endParaRPr lang="en-US" altLang="ko-KR" sz="2200" dirty="0" smtClean="0"/>
          </a:p>
          <a:p>
            <a:pPr rtl="0"/>
            <a:r>
              <a:rPr lang="ko-KR" altLang="en-US" sz="2200" dirty="0" smtClean="0"/>
              <a:t>방정식의 계수 값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매우 큼</a:t>
            </a:r>
            <a:endParaRPr lang="en-US" altLang="ko-KR" sz="2200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193" y="1660825"/>
            <a:ext cx="5018479" cy="4831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770" y="1983952"/>
            <a:ext cx="6290702" cy="5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172</TotalTime>
  <Words>442</Words>
  <Application>Microsoft Office PowerPoint</Application>
  <PresentationFormat>와이드스크린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Georgia</vt:lpstr>
      <vt:lpstr>Wingdings 2</vt:lpstr>
      <vt:lpstr>교육 프레젠테이션</vt:lpstr>
      <vt:lpstr>Regularization, Hyper parameters,  Validation Sets</vt:lpstr>
      <vt:lpstr>개요</vt:lpstr>
      <vt:lpstr>Regularization</vt:lpstr>
      <vt:lpstr>Regularization</vt:lpstr>
      <vt:lpstr>데이터 확대</vt:lpstr>
      <vt:lpstr>데이터 확대</vt:lpstr>
      <vt:lpstr>데이터 확대</vt:lpstr>
      <vt:lpstr>데이터 확대</vt:lpstr>
      <vt:lpstr>가중치 감쇠</vt:lpstr>
      <vt:lpstr>가중치 감쇠</vt:lpstr>
      <vt:lpstr>Parameter                  Hyper parameter</vt:lpstr>
      <vt:lpstr>Hyper parameter</vt:lpstr>
      <vt:lpstr>Hyper parameter</vt:lpstr>
      <vt:lpstr>Hyper parameter</vt:lpstr>
      <vt:lpstr>Hyper parameter, Validation set</vt:lpstr>
      <vt:lpstr>Hyper parameter, Validation set</vt:lpstr>
      <vt:lpstr>Validation set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Regularization, Hyperparameters,  Validation Sets</dc:title>
  <dc:creator>Windows 사용자</dc:creator>
  <cp:lastModifiedBy>Windows 사용자</cp:lastModifiedBy>
  <cp:revision>25</cp:revision>
  <dcterms:created xsi:type="dcterms:W3CDTF">2021-01-26T14:38:05Z</dcterms:created>
  <dcterms:modified xsi:type="dcterms:W3CDTF">2021-01-26T19:44:11Z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