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8" r:id="rId3"/>
    <p:sldId id="271" r:id="rId4"/>
    <p:sldId id="272" r:id="rId5"/>
    <p:sldId id="274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0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4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046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5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013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06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2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0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2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7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4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7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2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F2AD-A5B8-4881-A716-76B85BBF101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B9048-1945-409D-91EB-E8E66D9914AD}"/>
              </a:ext>
            </a:extLst>
          </p:cNvPr>
          <p:cNvSpPr txBox="1"/>
          <p:nvPr/>
        </p:nvSpPr>
        <p:spPr>
          <a:xfrm>
            <a:off x="4890782" y="2905780"/>
            <a:ext cx="20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Check.m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E7DF8-28C0-4E9E-A6EF-58780B6FE6E8}"/>
              </a:ext>
            </a:extLst>
          </p:cNvPr>
          <p:cNvSpPr txBox="1"/>
          <p:nvPr/>
        </p:nvSpPr>
        <p:spPr>
          <a:xfrm>
            <a:off x="7810150" y="5167618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김문기</a:t>
            </a:r>
            <a:r>
              <a:rPr lang="en-US" altLang="ko-KR" dirty="0"/>
              <a:t>,</a:t>
            </a:r>
            <a:r>
              <a:rPr lang="ko-KR" altLang="en-US" dirty="0"/>
              <a:t> 노윤지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899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F854B12-FCAA-4308-9B54-38395461D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77" y="605009"/>
            <a:ext cx="9805045" cy="19777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2C2A06-E912-46AD-A3CC-B9F3DAEB1E44}"/>
              </a:ext>
            </a:extLst>
          </p:cNvPr>
          <p:cNvSpPr txBox="1"/>
          <p:nvPr/>
        </p:nvSpPr>
        <p:spPr>
          <a:xfrm>
            <a:off x="2612210" y="3598664"/>
            <a:ext cx="6967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800" b="0" i="0" u="none" strike="noStrike" baseline="0" dirty="0">
                <a:solidFill>
                  <a:srgbClr val="000000"/>
                </a:solidFill>
                <a:latin typeface="Courier10 BT" pitchFamily="2" charset="0"/>
              </a:rPr>
              <a:t> 10x340       784x10   	      784x340    1x10  </a:t>
            </a:r>
          </a:p>
          <a:p>
            <a:r>
              <a:rPr lang="de-DE" altLang="ko-KR" sz="1800" b="0" i="0" u="none" strike="noStrike" baseline="0" dirty="0">
                <a:solidFill>
                  <a:srgbClr val="000000"/>
                </a:solidFill>
                <a:latin typeface="Courier10 BT" pitchFamily="2" charset="0"/>
              </a:rPr>
              <a:t>u(j, t+1) = weights_e(:, j)'*EPSP(:, t) - I(j)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AFA37-818E-4BD1-AE2C-C36BA951CF52}"/>
              </a:ext>
            </a:extLst>
          </p:cNvPr>
          <p:cNvSpPr txBox="1"/>
          <p:nvPr/>
        </p:nvSpPr>
        <p:spPr>
          <a:xfrm>
            <a:off x="2718008" y="4751582"/>
            <a:ext cx="6755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800" b="0" i="0" u="none" strike="noStrike" baseline="0" dirty="0">
                <a:solidFill>
                  <a:srgbClr val="000000"/>
                </a:solidFill>
                <a:latin typeface="Courier10 BT" pitchFamily="2" charset="0"/>
              </a:rPr>
              <a:t> 1x1        784x1 -&gt; 1x784		784x1       1x1</a:t>
            </a:r>
          </a:p>
          <a:p>
            <a:r>
              <a:rPr lang="de-DE" altLang="ko-KR" sz="1800" b="0" i="0" u="none" strike="noStrike" baseline="0" dirty="0">
                <a:solidFill>
                  <a:srgbClr val="000000"/>
                </a:solidFill>
                <a:latin typeface="Courier10 BT" pitchFamily="2" charset="0"/>
              </a:rPr>
              <a:t>u(j, t+1) = weights_e(:, j)'*EPSP(:, t) ) - I(j)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F7EA1CE-2272-47FE-BB0A-BF7BCFF5B8F7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6095998" y="4244995"/>
            <a:ext cx="1" cy="5065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47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144485D-1EFA-48D5-89B2-28C3187C1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98" y="1503952"/>
            <a:ext cx="9334404" cy="385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3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F66395F-A824-4B30-8A15-16DA42F4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79" y="748793"/>
            <a:ext cx="9525042" cy="53604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B5D479-DECB-4BED-971C-DC66DDB5A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524" y="5179847"/>
            <a:ext cx="4008585" cy="11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6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2F40F5-5537-4D90-B73A-CF020A041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8" y="2030047"/>
            <a:ext cx="12030784" cy="27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4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F7D7AE-6C71-49C4-9FEB-F85897FA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018838"/>
            <a:ext cx="5344271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5131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</TotalTime>
  <Words>71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Courier10 BT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NohYunJi</dc:creator>
  <cp:lastModifiedBy>NohYunJi</cp:lastModifiedBy>
  <cp:revision>17</cp:revision>
  <dcterms:created xsi:type="dcterms:W3CDTF">2021-06-24T04:47:54Z</dcterms:created>
  <dcterms:modified xsi:type="dcterms:W3CDTF">2021-07-14T16:07:59Z</dcterms:modified>
</cp:coreProperties>
</file>