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302" r:id="rId3"/>
    <p:sldId id="303" r:id="rId4"/>
    <p:sldId id="304" r:id="rId5"/>
    <p:sldId id="308" r:id="rId6"/>
    <p:sldId id="310" r:id="rId7"/>
    <p:sldId id="311" r:id="rId8"/>
    <p:sldId id="305" r:id="rId9"/>
    <p:sldId id="306" r:id="rId10"/>
    <p:sldId id="307" r:id="rId11"/>
    <p:sldId id="309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7B7D83-024D-499F-8247-C74D1868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74" y="625143"/>
            <a:ext cx="9949648" cy="185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2E1DD-048F-42B2-B573-34584A5B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1" y="2816521"/>
            <a:ext cx="11098174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231064-5FFC-45E7-8D58-065EFD60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823" y="4589575"/>
            <a:ext cx="790685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8B4494-51C0-4854-BF2D-FF11BBAF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0" y="1344478"/>
            <a:ext cx="4099560" cy="41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579866-3E1E-4CFF-8039-AC18CB64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1642813"/>
            <a:ext cx="1124106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8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0A758A-818F-49A4-AC55-616BC046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3294086"/>
            <a:ext cx="7573432" cy="23911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350074-6691-4A81-A56D-1C35BA77E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74" y="740216"/>
            <a:ext cx="682085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D7AB7-90F5-4576-AF1C-9C246E60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3101584"/>
            <a:ext cx="8068801" cy="2353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7D1DA1-01CF-4A2C-A4F8-D128E4D6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56" y="1403413"/>
            <a:ext cx="5997476" cy="3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996F86-8BE6-4F47-A9B0-25C2FF32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8" y="1783699"/>
            <a:ext cx="9055434" cy="32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3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D4451-E781-4AF5-B769-475E55C8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76" y="1650444"/>
            <a:ext cx="6327878" cy="2224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84E0D7-6B5B-4372-A5B8-8E204F5E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76" y="4593291"/>
            <a:ext cx="6910063" cy="7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CB6BEE-9217-47AC-B664-A58C610D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147500"/>
            <a:ext cx="833553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801013-78F4-479F-98D4-323347F7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1642813"/>
            <a:ext cx="1124106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97F7E5-183C-4E17-8A50-95FEB8CC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7" y="2669458"/>
            <a:ext cx="11571826" cy="1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7A95AB-D48D-49FB-BE24-DC302595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1" y="962395"/>
            <a:ext cx="11284657" cy="1810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8DBE95-910F-4DBF-A8B9-81AA3A08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1" y="3830415"/>
            <a:ext cx="1106959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0123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9167</TotalTime>
  <Words>10</Words>
  <Application>Microsoft Office PowerPoint</Application>
  <PresentationFormat>와이드스크린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28</cp:revision>
  <dcterms:created xsi:type="dcterms:W3CDTF">2021-06-24T04:47:54Z</dcterms:created>
  <dcterms:modified xsi:type="dcterms:W3CDTF">2021-09-27T09:42:39Z</dcterms:modified>
</cp:coreProperties>
</file>