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323" r:id="rId3"/>
    <p:sldId id="324" r:id="rId4"/>
    <p:sldId id="258" r:id="rId5"/>
    <p:sldId id="325" r:id="rId6"/>
    <p:sldId id="326" r:id="rId7"/>
    <p:sldId id="29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652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472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6684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422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26081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615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424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171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322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14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965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816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335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42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249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643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7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천장이(가) 표시된 사진&#10;&#10;자동 생성된 설명">
            <a:extLst>
              <a:ext uri="{FF2B5EF4-FFF2-40B4-BE49-F238E27FC236}">
                <a16:creationId xmlns:a16="http://schemas.microsoft.com/office/drawing/2014/main" id="{05B26588-B89E-419A-A1CB-265225667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4" t="7206" r="2163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112730E-9E9D-4379-836C-8515B60C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6 </a:t>
            </a:r>
            <a:br>
              <a:rPr lang="en-US" altLang="ko-KR" sz="3200" dirty="0">
                <a:solidFill>
                  <a:schemeClr val="tx1"/>
                </a:solidFill>
              </a:rPr>
            </a:br>
            <a:br>
              <a:rPr lang="en-US" altLang="ko-KR" sz="3200" dirty="0">
                <a:solidFill>
                  <a:schemeClr val="tx1"/>
                </a:solidFill>
              </a:rPr>
            </a:br>
            <a:r>
              <a:rPr lang="en-US" altLang="ko-KR" sz="3200" b="1" i="0" dirty="0">
                <a:solidFill>
                  <a:srgbClr val="24292E"/>
                </a:solidFill>
                <a:effectLst/>
                <a:latin typeface="Lato"/>
              </a:rPr>
              <a:t>Deep Feedforward Networks</a:t>
            </a:r>
            <a:br>
              <a:rPr lang="en-US" altLang="ko-KR" sz="3200" b="1" i="0" dirty="0">
                <a:solidFill>
                  <a:srgbClr val="24292E"/>
                </a:solidFill>
                <a:effectLst/>
                <a:latin typeface="Lato"/>
              </a:rPr>
            </a:br>
            <a:br>
              <a:rPr lang="en-US" altLang="ko-KR" sz="3200" b="1" i="0" dirty="0">
                <a:solidFill>
                  <a:schemeClr val="tx1"/>
                </a:solidFill>
                <a:effectLst/>
                <a:latin typeface="Lato"/>
              </a:rPr>
            </a:br>
            <a:endParaRPr lang="ko-KR" altLang="en-US" sz="3200" dirty="0">
              <a:solidFill>
                <a:schemeClr val="tx1"/>
              </a:solidFill>
              <a:latin typeface="Lato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0DE98D-2DFA-4490-A18F-92931733B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357517"/>
            <a:ext cx="3893440" cy="1096899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노윤지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김문기</a:t>
            </a:r>
          </a:p>
        </p:txBody>
      </p:sp>
    </p:spTree>
    <p:extLst>
      <p:ext uri="{BB962C8B-B14F-4D97-AF65-F5344CB8AC3E}">
        <p14:creationId xmlns:p14="http://schemas.microsoft.com/office/powerpoint/2010/main" val="196336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피드 포워드 신경망">
            <a:extLst>
              <a:ext uri="{FF2B5EF4-FFF2-40B4-BE49-F238E27FC236}">
                <a16:creationId xmlns:a16="http://schemas.microsoft.com/office/drawing/2014/main" id="{28E94F85-0661-4A34-A525-1BD11BB3C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31" y="1798655"/>
            <a:ext cx="5253267" cy="410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53C085-42B5-4047-8EAD-EF04F940EECA}"/>
              </a:ext>
            </a:extLst>
          </p:cNvPr>
          <p:cNvSpPr txBox="1"/>
          <p:nvPr/>
        </p:nvSpPr>
        <p:spPr>
          <a:xfrm>
            <a:off x="3245478" y="681828"/>
            <a:ext cx="5701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Deep Feedforward Networks</a:t>
            </a:r>
            <a:endParaRPr lang="en-US" altLang="ko-KR" sz="32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A9C5898-EC79-42D7-9C79-16EBCC813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792" y="2878857"/>
            <a:ext cx="1404710" cy="13908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1D537A-BB81-4F2C-A9C6-B6A53E465758}"/>
              </a:ext>
            </a:extLst>
          </p:cNvPr>
          <p:cNvSpPr txBox="1"/>
          <p:nvPr/>
        </p:nvSpPr>
        <p:spPr>
          <a:xfrm>
            <a:off x="7770326" y="3092152"/>
            <a:ext cx="4036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Multi Layer Perceptron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138705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A50A07-D663-4E9C-B05C-0E925C63CB0D}"/>
              </a:ext>
            </a:extLst>
          </p:cNvPr>
          <p:cNvSpPr txBox="1"/>
          <p:nvPr/>
        </p:nvSpPr>
        <p:spPr>
          <a:xfrm>
            <a:off x="4449143" y="670867"/>
            <a:ext cx="2633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feedforward</a:t>
            </a:r>
            <a:endParaRPr lang="en-US" altLang="ko-KR" sz="3200" b="1" dirty="0"/>
          </a:p>
        </p:txBody>
      </p:sp>
      <p:pic>
        <p:nvPicPr>
          <p:cNvPr id="2" name="Picture 2" descr="인공신경망과 딥 러닝">
            <a:extLst>
              <a:ext uri="{FF2B5EF4-FFF2-40B4-BE49-F238E27FC236}">
                <a16:creationId xmlns:a16="http://schemas.microsoft.com/office/drawing/2014/main" id="{07564021-CB8D-4306-A17B-18F9C494C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1476672"/>
            <a:ext cx="645795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52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BFEDCF2-1E40-474A-BDD2-DC6522D357C1}"/>
              </a:ext>
            </a:extLst>
          </p:cNvPr>
          <p:cNvSpPr txBox="1"/>
          <p:nvPr/>
        </p:nvSpPr>
        <p:spPr>
          <a:xfrm>
            <a:off x="4655434" y="804882"/>
            <a:ext cx="1941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Network</a:t>
            </a:r>
            <a:endParaRPr lang="en-US" altLang="ko-KR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B408BF-4A15-43EB-B714-DA64E5133921}"/>
              </a:ext>
            </a:extLst>
          </p:cNvPr>
          <p:cNvSpPr txBox="1"/>
          <p:nvPr/>
        </p:nvSpPr>
        <p:spPr>
          <a:xfrm>
            <a:off x="1116796" y="4001300"/>
            <a:ext cx="4167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555555"/>
                </a:solidFill>
                <a:latin typeface="Lato"/>
              </a:rPr>
              <a:t>Chain structures</a:t>
            </a:r>
            <a:endParaRPr lang="en-US" altLang="ko-KR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A99145-2DD7-402A-A6BB-5CE2C164BB3F}"/>
              </a:ext>
            </a:extLst>
          </p:cNvPr>
          <p:cNvSpPr txBox="1"/>
          <p:nvPr/>
        </p:nvSpPr>
        <p:spPr>
          <a:xfrm>
            <a:off x="1116796" y="5101757"/>
            <a:ext cx="1033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555555"/>
                </a:solidFill>
                <a:latin typeface="Lato"/>
              </a:rPr>
              <a:t>함수들의 레이어 개수 </a:t>
            </a:r>
            <a:r>
              <a:rPr lang="en-US" altLang="ko-KR" sz="2800" b="1" dirty="0">
                <a:solidFill>
                  <a:srgbClr val="555555"/>
                </a:solidFill>
                <a:latin typeface="Lato"/>
              </a:rPr>
              <a:t>= dept                    Deep Learning                   </a:t>
            </a:r>
            <a:endParaRPr lang="en-US" altLang="ko-KR" sz="28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DD73C87-8A6F-4F11-894F-56240CE6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788224">
            <a:off x="6265660" y="4770436"/>
            <a:ext cx="1252538" cy="11858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701A79F-948E-4326-BEAD-DD496BCC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868" y="2317402"/>
            <a:ext cx="6824972" cy="81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6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E3AB9EE8-34BF-4FDD-8EE7-3D7B86C2B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788224">
            <a:off x="1962577" y="5646774"/>
            <a:ext cx="1252538" cy="11858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7502AB-BC1A-49FD-A557-4CF5CBB71CED}"/>
              </a:ext>
            </a:extLst>
          </p:cNvPr>
          <p:cNvSpPr txBox="1"/>
          <p:nvPr/>
        </p:nvSpPr>
        <p:spPr>
          <a:xfrm>
            <a:off x="5120987" y="718364"/>
            <a:ext cx="1878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Neural</a:t>
            </a:r>
            <a:endParaRPr lang="en-US" altLang="ko-KR" sz="3200" b="1" dirty="0"/>
          </a:p>
        </p:txBody>
      </p:sp>
      <p:pic>
        <p:nvPicPr>
          <p:cNvPr id="3" name="Picture 2" descr="피드포워드 신경망 언어 모델">
            <a:extLst>
              <a:ext uri="{FF2B5EF4-FFF2-40B4-BE49-F238E27FC236}">
                <a16:creationId xmlns:a16="http://schemas.microsoft.com/office/drawing/2014/main" id="{6603A5DC-4341-4F6F-A95A-B988D6387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174" y="1595527"/>
            <a:ext cx="7221725" cy="309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9D62F6-E46C-4D71-8F6B-C7053C5938CE}"/>
              </a:ext>
            </a:extLst>
          </p:cNvPr>
          <p:cNvSpPr txBox="1"/>
          <p:nvPr/>
        </p:nvSpPr>
        <p:spPr>
          <a:xfrm>
            <a:off x="1740309" y="5270013"/>
            <a:ext cx="8170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555555"/>
                </a:solidFill>
                <a:latin typeface="Lato"/>
              </a:rPr>
              <a:t>중간</a:t>
            </a:r>
            <a:r>
              <a:rPr lang="en-US" altLang="ko-KR" sz="2800" b="1" dirty="0">
                <a:solidFill>
                  <a:srgbClr val="555555"/>
                </a:solidFill>
                <a:latin typeface="Lato"/>
              </a:rPr>
              <a:t> </a:t>
            </a:r>
            <a:r>
              <a:rPr lang="ko-KR" altLang="en-US" sz="2800" b="1" dirty="0">
                <a:solidFill>
                  <a:srgbClr val="555555"/>
                </a:solidFill>
                <a:latin typeface="Lato"/>
              </a:rPr>
              <a:t>레이어들의 아웃풋                            </a:t>
            </a:r>
            <a:r>
              <a:rPr lang="ko-KR" altLang="en-US" sz="2800" b="1" dirty="0" err="1">
                <a:solidFill>
                  <a:srgbClr val="555555"/>
                </a:solidFill>
                <a:latin typeface="Lato"/>
              </a:rPr>
              <a:t>직접쓰임</a:t>
            </a:r>
            <a:r>
              <a:rPr lang="en-US" altLang="ko-KR" sz="2800" b="1" dirty="0">
                <a:solidFill>
                  <a:srgbClr val="555555"/>
                </a:solidFill>
                <a:latin typeface="Lato"/>
              </a:rPr>
              <a:t>                   </a:t>
            </a:r>
            <a:endParaRPr lang="en-US" altLang="ko-KR" sz="28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E85B656-B014-498F-828B-BBE56A741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788224">
            <a:off x="6210115" y="4938691"/>
            <a:ext cx="1252538" cy="118586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099875B-FC4E-446E-A1D5-9A17EAD05D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4" t="12473" r="22281" b="47360"/>
          <a:stretch/>
        </p:blipFill>
        <p:spPr>
          <a:xfrm>
            <a:off x="8612339" y="5048809"/>
            <a:ext cx="1065025" cy="9656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FC470C-6D60-4D6C-B132-85617ECE3708}"/>
              </a:ext>
            </a:extLst>
          </p:cNvPr>
          <p:cNvSpPr txBox="1"/>
          <p:nvPr/>
        </p:nvSpPr>
        <p:spPr>
          <a:xfrm>
            <a:off x="3876191" y="5947317"/>
            <a:ext cx="309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555555"/>
                </a:solidFill>
                <a:latin typeface="Lato"/>
              </a:rPr>
              <a:t>Hidden layer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82482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E3AB9EE8-34BF-4FDD-8EE7-3D7B86C2B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267243">
            <a:off x="5512901" y="5358736"/>
            <a:ext cx="587843" cy="5565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7502AB-BC1A-49FD-A557-4CF5CBB71CED}"/>
              </a:ext>
            </a:extLst>
          </p:cNvPr>
          <p:cNvSpPr txBox="1"/>
          <p:nvPr/>
        </p:nvSpPr>
        <p:spPr>
          <a:xfrm>
            <a:off x="5120987" y="718364"/>
            <a:ext cx="1878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0" dirty="0">
                <a:solidFill>
                  <a:srgbClr val="555555"/>
                </a:solidFill>
                <a:effectLst/>
                <a:latin typeface="Lato"/>
              </a:rPr>
              <a:t>Neural</a:t>
            </a:r>
            <a:endParaRPr lang="en-US" altLang="ko-KR" sz="3200" b="1" dirty="0"/>
          </a:p>
        </p:txBody>
      </p:sp>
      <p:pic>
        <p:nvPicPr>
          <p:cNvPr id="3" name="Picture 2" descr="피드포워드 신경망 언어 모델">
            <a:extLst>
              <a:ext uri="{FF2B5EF4-FFF2-40B4-BE49-F238E27FC236}">
                <a16:creationId xmlns:a16="http://schemas.microsoft.com/office/drawing/2014/main" id="{6603A5DC-4341-4F6F-A95A-B988D6387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174" y="1595527"/>
            <a:ext cx="7221725" cy="309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9D62F6-E46C-4D71-8F6B-C7053C5938CE}"/>
              </a:ext>
            </a:extLst>
          </p:cNvPr>
          <p:cNvSpPr txBox="1"/>
          <p:nvPr/>
        </p:nvSpPr>
        <p:spPr>
          <a:xfrm>
            <a:off x="2810545" y="4775551"/>
            <a:ext cx="817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555555"/>
                </a:solidFill>
                <a:latin typeface="Lato"/>
              </a:rPr>
              <a:t>Feedforward</a:t>
            </a:r>
            <a:r>
              <a:rPr lang="ko-KR" altLang="en-US" sz="2400" b="1" dirty="0">
                <a:solidFill>
                  <a:srgbClr val="555555"/>
                </a:solidFill>
                <a:latin typeface="Lato"/>
              </a:rPr>
              <a:t>의 네트워크를 이해하는 것</a:t>
            </a:r>
            <a:endParaRPr lang="en-US" altLang="ko-KR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FC470C-6D60-4D6C-B132-85617ECE3708}"/>
              </a:ext>
            </a:extLst>
          </p:cNvPr>
          <p:cNvSpPr txBox="1"/>
          <p:nvPr/>
        </p:nvSpPr>
        <p:spPr>
          <a:xfrm>
            <a:off x="1942745" y="6100108"/>
            <a:ext cx="7728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555555"/>
                </a:solidFill>
                <a:latin typeface="Lato"/>
              </a:rPr>
              <a:t>Linear model</a:t>
            </a:r>
            <a:r>
              <a:rPr lang="ko-KR" altLang="en-US" sz="2400" b="1" dirty="0">
                <a:solidFill>
                  <a:srgbClr val="555555"/>
                </a:solidFill>
                <a:latin typeface="Lato"/>
              </a:rPr>
              <a:t>의 한계를 어떻게 극복했는지 알아보는 것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13272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77594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사용자 지정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B2B2B2"/>
      </a:accent1>
      <a:accent2>
        <a:srgbClr val="969696"/>
      </a:accent2>
      <a:accent3>
        <a:srgbClr val="808080"/>
      </a:accent3>
      <a:accent4>
        <a:srgbClr val="5F5F5F"/>
      </a:accent4>
      <a:accent5>
        <a:srgbClr val="4D4D4D"/>
      </a:accent5>
      <a:accent6>
        <a:srgbClr val="5F5F5F"/>
      </a:accent6>
      <a:hlink>
        <a:srgbClr val="4D4D4D"/>
      </a:hlink>
      <a:folHlink>
        <a:srgbClr val="91919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5091</TotalTime>
  <Words>49</Words>
  <Application>Microsoft Office PowerPoint</Application>
  <PresentationFormat>와이드스크린</PresentationFormat>
  <Paragraphs>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Lato</vt:lpstr>
      <vt:lpstr>Arial</vt:lpstr>
      <vt:lpstr>Trebuchet MS</vt:lpstr>
      <vt:lpstr>Wingdings 3</vt:lpstr>
      <vt:lpstr>패싯</vt:lpstr>
      <vt:lpstr>6   Deep Feedforward Networks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5.2  Capacity, Overfitting and Underfitting</dc:title>
  <dc:creator>노 윤지</dc:creator>
  <cp:lastModifiedBy>노 윤지</cp:lastModifiedBy>
  <cp:revision>64</cp:revision>
  <dcterms:created xsi:type="dcterms:W3CDTF">2021-01-19T15:10:44Z</dcterms:created>
  <dcterms:modified xsi:type="dcterms:W3CDTF">2021-03-25T19:59:27Z</dcterms:modified>
</cp:coreProperties>
</file>