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8" r:id="rId21"/>
    <p:sldId id="293" r:id="rId22"/>
    <p:sldId id="299" r:id="rId23"/>
    <p:sldId id="297" r:id="rId24"/>
    <p:sldId id="300" r:id="rId25"/>
    <p:sldId id="301" r:id="rId26"/>
    <p:sldId id="30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3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00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4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9046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751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6013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5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406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72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70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2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32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7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14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87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2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EF2AD-A5B8-4881-A716-76B85BBF101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65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B9048-1945-409D-91EB-E8E66D9914AD}"/>
              </a:ext>
            </a:extLst>
          </p:cNvPr>
          <p:cNvSpPr txBox="1"/>
          <p:nvPr/>
        </p:nvSpPr>
        <p:spPr>
          <a:xfrm>
            <a:off x="4576104" y="2905780"/>
            <a:ext cx="3039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Brng_stoc_snn.py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E7DF8-28C0-4E9E-A6EF-58780B6FE6E8}"/>
              </a:ext>
            </a:extLst>
          </p:cNvPr>
          <p:cNvSpPr txBox="1"/>
          <p:nvPr/>
        </p:nvSpPr>
        <p:spPr>
          <a:xfrm>
            <a:off x="7810150" y="5167618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김문기</a:t>
            </a:r>
            <a:r>
              <a:rPr lang="en-US" altLang="ko-KR" dirty="0"/>
              <a:t>,</a:t>
            </a:r>
            <a:r>
              <a:rPr lang="ko-KR" altLang="en-US" dirty="0"/>
              <a:t> 노윤지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8990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F7D022-01B1-4C2B-8216-4874B940A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196" y="221269"/>
            <a:ext cx="7631607" cy="20146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F6F4FB3-4E02-4B44-BB87-A2DE913E3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360" y="2659670"/>
            <a:ext cx="7687748" cy="19624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3C7887-4E90-485E-AA80-D3FBAA708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360" y="4763729"/>
            <a:ext cx="7837247" cy="174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22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7C188D2-7D17-43E3-A288-83142422F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38" y="1302750"/>
            <a:ext cx="10195323" cy="2126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F49DEC-3D50-493B-9F7A-CF47585B1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338" y="4213225"/>
            <a:ext cx="10250330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21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B835FA-3863-4389-85A3-5C9427E9A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60" y="476919"/>
            <a:ext cx="10774279" cy="22863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C81F301-8BEC-488A-9F5A-3E43D5180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638" y="3024499"/>
            <a:ext cx="9840698" cy="11717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281346-D79F-4BCA-A44C-2499DF2D0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284" y="4583400"/>
            <a:ext cx="5468113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5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C2F3CC5-97C4-4FBA-A2CB-C5D22BDA6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66" y="299475"/>
            <a:ext cx="10698068" cy="21243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800BCE-4325-488A-A5C6-BF08DD37A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940" y="2733530"/>
            <a:ext cx="9450119" cy="20767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0E2239-1DC7-49E6-8146-7AF9A897B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639" y="4762208"/>
            <a:ext cx="3610479" cy="20957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9AE20F-4949-4DA1-9108-889DCFFAD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4810270"/>
            <a:ext cx="3334215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14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FCCDA4E-BFF1-4209-8B89-3B46E0A3F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852" y="780943"/>
            <a:ext cx="4267796" cy="15242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D0CD85-45E9-47E5-BE83-74E3F93C5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354" y="780943"/>
            <a:ext cx="3229426" cy="15908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5628037-D9B6-4D85-B699-3C1C4C811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50" y="3323949"/>
            <a:ext cx="10745700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19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DF6F49-BC6A-47F9-986F-D68A6BC15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495" y="782776"/>
            <a:ext cx="7059010" cy="1257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D52A39-DE72-4FA3-BC57-271330AF4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652" y="2717040"/>
            <a:ext cx="8030696" cy="11336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267A62-77DB-4CE1-8E83-8AC8977DF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495" y="4086286"/>
            <a:ext cx="6592220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55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DE03EB-0CA8-4341-98CE-47EA2439C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24" y="428237"/>
            <a:ext cx="10777420" cy="22063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5FE66B-E1D4-4664-96F7-F40F9185B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781" y="2989943"/>
            <a:ext cx="10104913" cy="11249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5C18C1-6201-4E10-93F1-38ABDC172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479" y="4414200"/>
            <a:ext cx="4010585" cy="17147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ED50092-FD07-4DB2-B19E-10521B224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5312" y="4470243"/>
            <a:ext cx="3477110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59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BBCBE6D-93E1-4155-998E-505B8BA73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81" y="2290603"/>
            <a:ext cx="11193437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61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9F3C46-27EE-44BF-BC3E-45DB3AA34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4" y="2272986"/>
            <a:ext cx="11285002" cy="13729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9B352A-3FAE-4E8B-A1BF-D7321854F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260" y="855390"/>
            <a:ext cx="4515480" cy="64779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AA8AC20-4B89-476D-B022-62607448F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154" y="4415745"/>
            <a:ext cx="4734586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10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4D64BD-C17C-4C13-8D6A-98AE3B4F3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93" y="654210"/>
            <a:ext cx="11321613" cy="554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0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4BB13BB-E64A-4461-AD46-CAA1AC205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12" y="590267"/>
            <a:ext cx="7686417" cy="28387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E25CDB-C9F4-4F39-B8A9-A5AF46467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43" y="4011576"/>
            <a:ext cx="11307753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6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612F0D6-D5B2-46EC-B5C3-8179636F3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88" y="867508"/>
            <a:ext cx="10216024" cy="468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4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3E8AB2-DF58-4A73-B80B-5586803F2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901"/>
            <a:ext cx="12192000" cy="40952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BEABE8-017F-4000-B2B0-857F6ECC5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47244"/>
            <a:ext cx="12192000" cy="10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93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F10948-487B-4125-A4C4-040642DC4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41" y="2179736"/>
            <a:ext cx="11194517" cy="249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51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3C6C56-32DB-43D4-BCCF-7E4BDD2C8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939" y="0"/>
            <a:ext cx="53541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78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D73A30-2B9A-4029-AC72-37C1DE7B5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94" y="1220577"/>
            <a:ext cx="8326012" cy="16385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559826-C661-4577-B24C-E711451E1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057" y="3661801"/>
            <a:ext cx="8677949" cy="132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06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CE6DF2A-2DB4-48EF-878A-96F98090B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899" y="778181"/>
            <a:ext cx="7154272" cy="18833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5E7AD8F-44E6-4AF0-91A3-29CB13021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862" y="3380940"/>
            <a:ext cx="7154273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67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42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B0AB84-534F-42F2-98AA-750E59DF8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324" y="813913"/>
            <a:ext cx="7886934" cy="523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1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A68697-116A-4A19-A30F-A4075D846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589" y="828068"/>
            <a:ext cx="8506821" cy="16684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CE9917-749E-4957-AC8B-E45A33DC9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602" y="3261554"/>
            <a:ext cx="8953337" cy="27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7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7E281E-B5C6-4A6A-A106-AE242E398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74" y="783194"/>
            <a:ext cx="6285184" cy="529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7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B166D8-D440-4FCA-A263-027887B6C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68" y="218644"/>
            <a:ext cx="7078063" cy="39724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20F237-E28E-42F6-95E7-05C74648D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178" y="4538562"/>
            <a:ext cx="7544853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4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953B76-3273-468E-B47C-DDE5ED1AB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0" y="0"/>
            <a:ext cx="119733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1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70A89F-55A0-4352-97C9-FECBD8774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595" y="644987"/>
            <a:ext cx="8970810" cy="21918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41BD19-E0F6-4FC3-AF99-40B07E569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479" y="4021117"/>
            <a:ext cx="9312926" cy="179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7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430DF1-5680-4C03-B0D9-637D2A7A9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087" y="1212468"/>
            <a:ext cx="6637867" cy="443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5676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3484</TotalTime>
  <Words>10</Words>
  <Application>Microsoft Office PowerPoint</Application>
  <PresentationFormat>와이드스크린</PresentationFormat>
  <Paragraphs>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Arial</vt:lpstr>
      <vt:lpstr>Trebuchet MS</vt:lpstr>
      <vt:lpstr>Wingdings 3</vt:lpstr>
      <vt:lpstr>패싯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NohYunJi</dc:creator>
  <cp:lastModifiedBy>NohYunJi</cp:lastModifiedBy>
  <cp:revision>24</cp:revision>
  <dcterms:created xsi:type="dcterms:W3CDTF">2021-06-24T04:47:54Z</dcterms:created>
  <dcterms:modified xsi:type="dcterms:W3CDTF">2021-09-13T07:58:45Z</dcterms:modified>
</cp:coreProperties>
</file>