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74" r:id="rId4"/>
    <p:sldId id="297" r:id="rId5"/>
    <p:sldId id="298" r:id="rId6"/>
    <p:sldId id="299" r:id="rId7"/>
    <p:sldId id="303" r:id="rId8"/>
    <p:sldId id="304" r:id="rId9"/>
    <p:sldId id="308" r:id="rId10"/>
    <p:sldId id="305" r:id="rId11"/>
    <p:sldId id="309" r:id="rId12"/>
    <p:sldId id="310" r:id="rId13"/>
    <p:sldId id="306" r:id="rId14"/>
    <p:sldId id="307" r:id="rId15"/>
    <p:sldId id="302" r:id="rId16"/>
    <p:sldId id="311" r:id="rId17"/>
    <p:sldId id="313" r:id="rId18"/>
    <p:sldId id="295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5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47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668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608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1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24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171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322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14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965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1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335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42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9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43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천장이(가) 표시된 사진&#10;&#10;자동 생성된 설명">
            <a:extLst>
              <a:ext uri="{FF2B5EF4-FFF2-40B4-BE49-F238E27FC236}">
                <a16:creationId xmlns:a16="http://schemas.microsoft.com/office/drawing/2014/main" id="{05B26588-B89E-419A-A1CB-265225667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4" t="7206" r="2163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12730E-9E9D-4379-836C-8515B60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solidFill>
                  <a:schemeClr val="tx1"/>
                </a:solidFill>
              </a:rPr>
              <a:t>5.6 </a:t>
            </a: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Bayesian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Statistics</a:t>
            </a:r>
            <a:br>
              <a:rPr lang="en-US" altLang="ko-KR" sz="3200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DE98D-2DFA-4490-A18F-92931733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357517"/>
            <a:ext cx="3893440" cy="10968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노윤지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김문기</a:t>
            </a:r>
          </a:p>
        </p:txBody>
      </p:sp>
    </p:spTree>
    <p:extLst>
      <p:ext uri="{BB962C8B-B14F-4D97-AF65-F5344CB8AC3E}">
        <p14:creationId xmlns:p14="http://schemas.microsoft.com/office/powerpoint/2010/main" val="19633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3A19D-E565-418A-9E20-9E293ED028BF}"/>
              </a:ext>
            </a:extLst>
          </p:cNvPr>
          <p:cNvSpPr txBox="1"/>
          <p:nvPr/>
        </p:nvSpPr>
        <p:spPr>
          <a:xfrm>
            <a:off x="5301522" y="1770911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22F83F-21AD-4745-86E7-611A6DBB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493" y="1639905"/>
            <a:ext cx="804473" cy="1052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618ACC-CBE1-4B5C-8388-985DDD6C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64" y="1684759"/>
            <a:ext cx="1115123" cy="105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08AB2-4AB6-438A-A396-1D5D95226C65}"/>
              </a:ext>
            </a:extLst>
          </p:cNvPr>
          <p:cNvSpPr txBox="1"/>
          <p:nvPr/>
        </p:nvSpPr>
        <p:spPr>
          <a:xfrm>
            <a:off x="5301522" y="4379204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02924-B513-4AE8-88EE-7A16F29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90" y="4207146"/>
            <a:ext cx="804473" cy="1052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8398DA-A2A7-44A4-89A5-5472D25DB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169" y="4207146"/>
            <a:ext cx="1115123" cy="1052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B23A1-ACDC-4891-B8DC-E7B933DEFEC3}"/>
              </a:ext>
            </a:extLst>
          </p:cNvPr>
          <p:cNvSpPr txBox="1"/>
          <p:nvPr/>
        </p:nvSpPr>
        <p:spPr>
          <a:xfrm>
            <a:off x="1703875" y="190429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WHAT WE WANT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674E-1B64-46CE-A51F-EE76486000BC}"/>
              </a:ext>
            </a:extLst>
          </p:cNvPr>
          <p:cNvSpPr txBox="1"/>
          <p:nvPr/>
        </p:nvSpPr>
        <p:spPr>
          <a:xfrm>
            <a:off x="1703874" y="4471537"/>
            <a:ext cx="290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WHAT WE KNOW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00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  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395344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83F38-C312-4CDA-A984-AAF8F90E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48" y="3936833"/>
            <a:ext cx="5684212" cy="20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1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2F130-7AE0-48E9-9646-F29081F6B423}"/>
              </a:ext>
            </a:extLst>
          </p:cNvPr>
          <p:cNvSpPr txBox="1"/>
          <p:nvPr/>
        </p:nvSpPr>
        <p:spPr>
          <a:xfrm>
            <a:off x="2782705" y="1175133"/>
            <a:ext cx="6250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= 57%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21D76-00B1-47EA-8B12-1EC894CD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76" y="1044127"/>
            <a:ext cx="804473" cy="1052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3FDCDE-3569-47BA-AC54-AED36E57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7" y="1088981"/>
            <a:ext cx="1115123" cy="1052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3CCD7-94BB-44AA-9004-3DCACDF3FD4D}"/>
              </a:ext>
            </a:extLst>
          </p:cNvPr>
          <p:cNvSpPr txBox="1"/>
          <p:nvPr/>
        </p:nvSpPr>
        <p:spPr>
          <a:xfrm>
            <a:off x="3512647" y="3128322"/>
            <a:ext cx="61009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나를 좋아할 확률 </a:t>
            </a:r>
            <a:r>
              <a:rPr lang="en-US" altLang="ko-KR" sz="3200" dirty="0"/>
              <a:t>= 50%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나를 좋아할 확률 </a:t>
            </a:r>
            <a:r>
              <a:rPr lang="en-US" altLang="ko-KR" sz="3200" dirty="0"/>
              <a:t>= 57%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173D35-E10F-4CBD-9274-E1677FA2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676" y="3870114"/>
            <a:ext cx="977562" cy="10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3F104-DCD8-4DC0-BD8B-EA86C6150F48}"/>
              </a:ext>
            </a:extLst>
          </p:cNvPr>
          <p:cNvSpPr txBox="1"/>
          <p:nvPr/>
        </p:nvSpPr>
        <p:spPr>
          <a:xfrm>
            <a:off x="331061" y="3075057"/>
            <a:ext cx="4452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=   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BD95-3811-4AEA-ADB1-8A98BE13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32" y="2944051"/>
            <a:ext cx="804473" cy="1052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145925-6859-4BB6-96EE-3F71AD2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03" y="2988905"/>
            <a:ext cx="1115123" cy="105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2A9E6-C0AC-41D7-AB93-7A7381A337E6}"/>
              </a:ext>
            </a:extLst>
          </p:cNvPr>
          <p:cNvSpPr txBox="1"/>
          <p:nvPr/>
        </p:nvSpPr>
        <p:spPr>
          <a:xfrm>
            <a:off x="7107780" y="3686965"/>
            <a:ext cx="216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]  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D6759-A74B-4189-83BC-30D0CCF6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95" y="3555959"/>
            <a:ext cx="804473" cy="105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C9A1D-FA0F-4102-BD54-06AF341C8E31}"/>
              </a:ext>
            </a:extLst>
          </p:cNvPr>
          <p:cNvSpPr txBox="1"/>
          <p:nvPr/>
        </p:nvSpPr>
        <p:spPr>
          <a:xfrm>
            <a:off x="4783511" y="2215516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x </a:t>
            </a:r>
            <a:endParaRPr lang="ko-KR" altLang="en-US" sz="4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86853-91A4-48C3-A352-205E8650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79" y="2043458"/>
            <a:ext cx="804473" cy="1052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5CBE4-726C-42CC-A374-5B87839E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58" y="2043458"/>
            <a:ext cx="1115123" cy="1052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D63D1B-E0DF-44FC-BD34-E3BF9E0E93FE}"/>
              </a:ext>
            </a:extLst>
          </p:cNvPr>
          <p:cNvSpPr txBox="1"/>
          <p:nvPr/>
        </p:nvSpPr>
        <p:spPr>
          <a:xfrm>
            <a:off x="9160640" y="2215517"/>
            <a:ext cx="2328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]  </a:t>
            </a:r>
            <a:endParaRPr lang="ko-KR" altLang="en-US" sz="4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461F84-B381-41E6-8E97-648A9643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704" y="2043458"/>
            <a:ext cx="1115123" cy="105200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55514A-41E5-4CF0-BC29-A2D9CDA2658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83511" y="3429000"/>
            <a:ext cx="6833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589BE4B-A975-4FE7-824C-C1B5F360C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231143">
            <a:off x="1492114" y="4281516"/>
            <a:ext cx="908069" cy="818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03658B-E489-4C81-B54D-65B744DB1127}"/>
              </a:ext>
            </a:extLst>
          </p:cNvPr>
          <p:cNvSpPr txBox="1"/>
          <p:nvPr/>
        </p:nvSpPr>
        <p:spPr>
          <a:xfrm>
            <a:off x="1285005" y="5244464"/>
            <a:ext cx="1484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Posterior</a:t>
            </a:r>
          </a:p>
          <a:p>
            <a:r>
              <a:rPr lang="ko-KR" altLang="en-US" sz="2000" dirty="0"/>
              <a:t>사후확률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73EB96-726A-4126-95EC-18D92F75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4391">
            <a:off x="6951395" y="4635299"/>
            <a:ext cx="908069" cy="8183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66D301-131A-4F47-9056-CE552AE62994}"/>
              </a:ext>
            </a:extLst>
          </p:cNvPr>
          <p:cNvSpPr txBox="1"/>
          <p:nvPr/>
        </p:nvSpPr>
        <p:spPr>
          <a:xfrm>
            <a:off x="7615575" y="5474624"/>
            <a:ext cx="1388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Evidence</a:t>
            </a:r>
          </a:p>
          <a:p>
            <a:r>
              <a:rPr lang="ko-KR" altLang="en-US" sz="2000" dirty="0"/>
              <a:t>증거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2DD654-EAE1-413F-B322-4D5B46FA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805586" y="1158209"/>
            <a:ext cx="908069" cy="8183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1C7B0C-6BE5-48A0-A53A-DA91FD9E906D}"/>
              </a:ext>
            </a:extLst>
          </p:cNvPr>
          <p:cNvSpPr txBox="1"/>
          <p:nvPr/>
        </p:nvSpPr>
        <p:spPr>
          <a:xfrm>
            <a:off x="3573505" y="506591"/>
            <a:ext cx="1603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Likelihood</a:t>
            </a:r>
          </a:p>
          <a:p>
            <a:r>
              <a:rPr lang="ko-KR" altLang="en-US" sz="2000" dirty="0"/>
              <a:t>가능도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3FC3D14-EC2F-4DC7-80AD-D1F2EBD1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83081">
            <a:off x="8647293" y="1286819"/>
            <a:ext cx="908069" cy="8183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DA8543-B884-4CC5-93E5-380166500BDD}"/>
              </a:ext>
            </a:extLst>
          </p:cNvPr>
          <p:cNvSpPr txBox="1"/>
          <p:nvPr/>
        </p:nvSpPr>
        <p:spPr>
          <a:xfrm>
            <a:off x="7722924" y="506591"/>
            <a:ext cx="139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Prior</a:t>
            </a:r>
          </a:p>
          <a:p>
            <a:r>
              <a:rPr lang="ko-KR" altLang="en-US" sz="2000" dirty="0"/>
              <a:t>사전확률</a:t>
            </a:r>
          </a:p>
        </p:txBody>
      </p:sp>
    </p:spTree>
    <p:extLst>
      <p:ext uri="{BB962C8B-B14F-4D97-AF65-F5344CB8AC3E}">
        <p14:creationId xmlns:p14="http://schemas.microsoft.com/office/powerpoint/2010/main" val="46400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최대우도추정과</a:t>
            </a:r>
            <a:r>
              <a:rPr lang="ko-KR" altLang="en-US" sz="3200" b="1" dirty="0">
                <a:solidFill>
                  <a:schemeClr val="tx1"/>
                </a:solidFill>
              </a:rPr>
              <a:t> 베이지안 추정의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최대우도 접근 방식 </a:t>
            </a:r>
            <a:r>
              <a:rPr lang="en-US" altLang="ko-KR" sz="2400" b="1" dirty="0"/>
              <a:t>: </a:t>
            </a:r>
            <a:r>
              <a:rPr lang="el-GR" altLang="ko-KR" sz="2400" dirty="0"/>
              <a:t>θ</a:t>
            </a:r>
            <a:r>
              <a:rPr lang="ko-KR" altLang="en-US" sz="2400" dirty="0"/>
              <a:t>의 점추정치를 사용하여 예측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베이지안 접근 방식 </a:t>
            </a:r>
            <a:r>
              <a:rPr lang="en-US" altLang="ko-KR" sz="2400" b="1" dirty="0"/>
              <a:t>: </a:t>
            </a:r>
            <a:r>
              <a:rPr lang="el-GR" altLang="ko-KR" sz="2400" dirty="0"/>
              <a:t>θ</a:t>
            </a:r>
            <a:r>
              <a:rPr lang="ko-KR" altLang="en-US" sz="2400" dirty="0"/>
              <a:t>에 대한 전체 분포를 사용하여 예측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4912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최대우도추정과</a:t>
            </a:r>
            <a:r>
              <a:rPr lang="ko-KR" altLang="en-US" sz="3200" b="1" dirty="0">
                <a:solidFill>
                  <a:schemeClr val="tx1"/>
                </a:solidFill>
              </a:rPr>
              <a:t> 베이지안 추정의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베이지안 사전정보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예측에 영향을 미치는 주관적인 인간 판단을 원천으로 식별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8962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MAP(Maximum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A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</a:rPr>
              <a:t>Posterior)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439896"/>
            <a:ext cx="8770571" cy="295791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400" b="1" dirty="0"/>
              <a:t>구하고자 하는 대상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MLE = </a:t>
            </a:r>
            <a:r>
              <a:rPr lang="ko-KR" altLang="en-US" sz="2400" b="1" dirty="0"/>
              <a:t>철저한 데이터만을 이용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MAP = </a:t>
            </a:r>
            <a:r>
              <a:rPr lang="ko-KR" altLang="en-US" sz="2400" b="1" dirty="0"/>
              <a:t>데이터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사전 지식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0768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77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16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6922-D202-400E-8EDC-20A7D1E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816F4-C6F7-484D-B024-D55C9978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141879"/>
            <a:ext cx="8770571" cy="413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• </a:t>
            </a:r>
            <a:r>
              <a:rPr lang="ko-KR" altLang="en-US" sz="2400" b="1" dirty="0" err="1"/>
              <a:t>베이즈</a:t>
            </a:r>
            <a:r>
              <a:rPr lang="ko-KR" altLang="en-US" sz="2400" b="1" dirty="0"/>
              <a:t> 정리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</a:t>
            </a:r>
            <a:r>
              <a:rPr lang="ko-KR" altLang="en-US" sz="2400" b="1" dirty="0" err="1"/>
              <a:t>최대우도추정과</a:t>
            </a:r>
            <a:r>
              <a:rPr lang="ko-KR" altLang="en-US" sz="2400" b="1" dirty="0"/>
              <a:t> 베이지안 추정의 차이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• MAP</a:t>
            </a:r>
          </a:p>
        </p:txBody>
      </p:sp>
    </p:spTree>
    <p:extLst>
      <p:ext uri="{BB962C8B-B14F-4D97-AF65-F5344CB8AC3E}">
        <p14:creationId xmlns:p14="http://schemas.microsoft.com/office/powerpoint/2010/main" val="20208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120F18-F0AD-49CC-8DF0-EF90D7AA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5" y="1243102"/>
            <a:ext cx="9640810" cy="4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076400-8FC0-4BFA-A471-D9B641E0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5" y="1243103"/>
            <a:ext cx="9640810" cy="4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1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DB26DC-228A-4AF3-95CE-A5DC677C8670}"/>
              </a:ext>
            </a:extLst>
          </p:cNvPr>
          <p:cNvSpPr txBox="1"/>
          <p:nvPr/>
        </p:nvSpPr>
        <p:spPr>
          <a:xfrm>
            <a:off x="1843314" y="2119086"/>
            <a:ext cx="8505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나를 좋아할 확률 </a:t>
            </a:r>
            <a:r>
              <a:rPr lang="en-US" altLang="ko-KR" sz="3200" dirty="0">
                <a:solidFill>
                  <a:srgbClr val="FF0000"/>
                </a:solidFill>
              </a:rPr>
              <a:t>= 50%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  <a:p>
            <a:r>
              <a:rPr lang="ko-KR" altLang="en-US" sz="3200" dirty="0">
                <a:solidFill>
                  <a:srgbClr val="0070C0"/>
                </a:solidFill>
              </a:rPr>
              <a:t>나를 좋아하지 않을 확률 </a:t>
            </a:r>
            <a:r>
              <a:rPr lang="en-US" altLang="ko-KR" sz="3200" dirty="0">
                <a:solidFill>
                  <a:srgbClr val="0070C0"/>
                </a:solidFill>
              </a:rPr>
              <a:t>= 50%</a:t>
            </a: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b="1" dirty="0"/>
              <a:t>-&gt; </a:t>
            </a:r>
            <a:r>
              <a:rPr lang="ko-KR" altLang="en-US" sz="3200" b="1" dirty="0"/>
              <a:t>이유 불충분의 원리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55AD481-331D-4A88-AEFA-804EA49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13" y="751710"/>
            <a:ext cx="8770571" cy="809805"/>
          </a:xfrm>
        </p:spPr>
        <p:txBody>
          <a:bodyPr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가정</a:t>
            </a:r>
          </a:p>
        </p:txBody>
      </p:sp>
    </p:spTree>
    <p:extLst>
      <p:ext uri="{BB962C8B-B14F-4D97-AF65-F5344CB8AC3E}">
        <p14:creationId xmlns:p14="http://schemas.microsoft.com/office/powerpoint/2010/main" val="15843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849243-DE80-41C2-8D35-7E5EE24D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6" y="1560722"/>
            <a:ext cx="3756645" cy="3736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2B8B06-A0D1-4776-9A69-1DADBF1B67B6}"/>
              </a:ext>
            </a:extLst>
          </p:cNvPr>
          <p:cNvSpPr txBox="1"/>
          <p:nvPr/>
        </p:nvSpPr>
        <p:spPr>
          <a:xfrm>
            <a:off x="5210732" y="1815881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0225F-28B8-4981-82C3-C1CF2629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823"/>
            <a:ext cx="804473" cy="1052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E9AC23-27DC-4643-B9C9-001CE32D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379" y="1643823"/>
            <a:ext cx="1115123" cy="1052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74026D-557A-4994-AA55-39B763DD6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96906" y="797071"/>
            <a:ext cx="908069" cy="818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374FFD-A093-40BE-918F-1BCD49E676CE}"/>
              </a:ext>
            </a:extLst>
          </p:cNvPr>
          <p:cNvSpPr txBox="1"/>
          <p:nvPr/>
        </p:nvSpPr>
        <p:spPr>
          <a:xfrm>
            <a:off x="6498236" y="425439"/>
            <a:ext cx="130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Condition </a:t>
            </a:r>
            <a:r>
              <a:rPr lang="ko-KR" altLang="en-US" dirty="0"/>
              <a:t>조건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A6905-B264-4864-B0E9-B94858BD77CE}"/>
              </a:ext>
            </a:extLst>
          </p:cNvPr>
          <p:cNvSpPr txBox="1"/>
          <p:nvPr/>
        </p:nvSpPr>
        <p:spPr>
          <a:xfrm>
            <a:off x="5228364" y="3626348"/>
            <a:ext cx="4826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 [        |         ]  </a:t>
            </a:r>
            <a:endParaRPr lang="ko-KR" altLang="en-US" sz="4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7A2BFA-D9BD-43B5-A052-6EFC4803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29" y="3439937"/>
            <a:ext cx="804473" cy="1052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0EDE02B-AE4D-4F84-95D7-F08C6791B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379" y="3267878"/>
            <a:ext cx="1276483" cy="12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47D635-5CB2-4288-85B9-DC7470E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1" y="1015584"/>
            <a:ext cx="1781175" cy="1828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CB187E-4116-4BF6-ACE6-7303AAC1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4328409"/>
            <a:ext cx="178117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FC4BB-FA5B-4055-8B92-03B7BD9F3963}"/>
              </a:ext>
            </a:extLst>
          </p:cNvPr>
          <p:cNvSpPr txBox="1"/>
          <p:nvPr/>
        </p:nvSpPr>
        <p:spPr>
          <a:xfrm>
            <a:off x="4015450" y="1545262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40%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54656-FF6B-4986-A8D2-1A7E9C659707}"/>
              </a:ext>
            </a:extLst>
          </p:cNvPr>
          <p:cNvSpPr txBox="1"/>
          <p:nvPr/>
        </p:nvSpPr>
        <p:spPr>
          <a:xfrm>
            <a:off x="4015450" y="4858088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60%</a:t>
            </a:r>
            <a:endParaRPr lang="ko-KR" altLang="en-US" sz="4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B668F5-4EA7-4806-9E31-0D96F5134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5583"/>
            <a:ext cx="1781174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67958-659C-4755-8F74-4C1EF410BFC4}"/>
              </a:ext>
            </a:extLst>
          </p:cNvPr>
          <p:cNvSpPr txBox="1"/>
          <p:nvPr/>
        </p:nvSpPr>
        <p:spPr>
          <a:xfrm>
            <a:off x="8563639" y="1545262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30%</a:t>
            </a:r>
            <a:endParaRPr lang="ko-KR" altLang="en-US" sz="4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2D58D7-FA83-4FEF-ADBF-E5744C55B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28409"/>
            <a:ext cx="1781174" cy="1840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1DA2D2-2E78-4465-93C6-753C6B9EDDBF}"/>
              </a:ext>
            </a:extLst>
          </p:cNvPr>
          <p:cNvSpPr txBox="1"/>
          <p:nvPr/>
        </p:nvSpPr>
        <p:spPr>
          <a:xfrm>
            <a:off x="8563638" y="4858087"/>
            <a:ext cx="139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70%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05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❤ ❤ ❤ ❤ ❤   😒 😒 😒 😒 😒</a:t>
            </a:r>
            <a:endParaRPr lang="en-US" altLang="ko-KR" sz="3600" dirty="0"/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128168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09F5-A049-4BE8-913E-94AF5AE48789}"/>
              </a:ext>
            </a:extLst>
          </p:cNvPr>
          <p:cNvSpPr txBox="1"/>
          <p:nvPr/>
        </p:nvSpPr>
        <p:spPr>
          <a:xfrm>
            <a:off x="1708879" y="612844"/>
            <a:ext cx="8094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🍫  🍫  🍫  🍫  🍫      🍫  🍫  🍫  🍫  🍫         🍫  🍫  🍫  🍫  🍫      🍫  🍫  🍫  🍫  🍫 🍫  🍫  🍫  🍫  🍫      🍫  🍫  🍫  🍫  🍫 🍫  🍫  🍫  🍫  🍫  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  <a:p>
            <a:r>
              <a:rPr lang="ko-KR" altLang="en-US" sz="3600" dirty="0"/>
              <a:t>❤ ❤ ❤ ❤ ❤   😒 😒 😒 😒 😒</a:t>
            </a:r>
          </a:p>
        </p:txBody>
      </p:sp>
    </p:spTree>
    <p:extLst>
      <p:ext uri="{BB962C8B-B14F-4D97-AF65-F5344CB8AC3E}">
        <p14:creationId xmlns:p14="http://schemas.microsoft.com/office/powerpoint/2010/main" val="23634841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B2B2B2"/>
      </a:accent1>
      <a:accent2>
        <a:srgbClr val="969696"/>
      </a:accent2>
      <a:accent3>
        <a:srgbClr val="808080"/>
      </a:accent3>
      <a:accent4>
        <a:srgbClr val="5F5F5F"/>
      </a:accent4>
      <a:accent5>
        <a:srgbClr val="4D4D4D"/>
      </a:accent5>
      <a:accent6>
        <a:srgbClr val="5F5F5F"/>
      </a:accent6>
      <a:hlink>
        <a:srgbClr val="4D4D4D"/>
      </a:hlink>
      <a:folHlink>
        <a:srgbClr val="91919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505</Words>
  <Application>Microsoft Office PowerPoint</Application>
  <PresentationFormat>와이드스크린</PresentationFormat>
  <Paragraphs>86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Trebuchet MS</vt:lpstr>
      <vt:lpstr>Wingdings 3</vt:lpstr>
      <vt:lpstr>패싯</vt:lpstr>
      <vt:lpstr>5.6  Bayesian Statistics </vt:lpstr>
      <vt:lpstr>목차</vt:lpstr>
      <vt:lpstr>PowerPoint 프레젠테이션</vt:lpstr>
      <vt:lpstr>PowerPoint 프레젠테이션</vt:lpstr>
      <vt:lpstr>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최대우도추정과 베이지안 추정의 차이</vt:lpstr>
      <vt:lpstr>최대우도추정과 베이지안 추정의 차이</vt:lpstr>
      <vt:lpstr>MAP(Maximum A Posterior)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 Capacity, Overfitting and Underfitting</dc:title>
  <dc:creator>노 윤지</dc:creator>
  <cp:lastModifiedBy>노 윤지</cp:lastModifiedBy>
  <cp:revision>37</cp:revision>
  <dcterms:created xsi:type="dcterms:W3CDTF">2021-01-19T15:10:44Z</dcterms:created>
  <dcterms:modified xsi:type="dcterms:W3CDTF">2021-02-17T05:40:48Z</dcterms:modified>
</cp:coreProperties>
</file>