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8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6" r:id="rId31"/>
    <p:sldId id="304" r:id="rId32"/>
    <p:sldId id="305" r:id="rId33"/>
    <p:sldId id="307" r:id="rId34"/>
    <p:sldId id="308" r:id="rId35"/>
    <p:sldId id="309" r:id="rId36"/>
    <p:sldId id="31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6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0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4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046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5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013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06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2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0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2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7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4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7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2021-07-29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2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F2AD-A5B8-4881-A716-76B85BBF101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B9048-1945-409D-91EB-E8E66D9914AD}"/>
              </a:ext>
            </a:extLst>
          </p:cNvPr>
          <p:cNvSpPr txBox="1"/>
          <p:nvPr/>
        </p:nvSpPr>
        <p:spPr>
          <a:xfrm>
            <a:off x="1582182" y="3167390"/>
            <a:ext cx="9027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Unsupervised learning of digit recognition using STDP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E7DF8-28C0-4E9E-A6EF-58780B6FE6E8}"/>
              </a:ext>
            </a:extLst>
          </p:cNvPr>
          <p:cNvSpPr txBox="1"/>
          <p:nvPr/>
        </p:nvSpPr>
        <p:spPr>
          <a:xfrm>
            <a:off x="7810150" y="5167618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김문기</a:t>
            </a:r>
            <a:r>
              <a:rPr lang="en-US" altLang="ko-KR" dirty="0"/>
              <a:t>,</a:t>
            </a:r>
            <a:r>
              <a:rPr lang="ko-KR" altLang="en-US" dirty="0"/>
              <a:t> 노윤지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899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D545-900C-42E2-AC24-0EDF3AE7D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799" y="663679"/>
            <a:ext cx="7466401" cy="530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1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97ABF2A-43FE-4135-BE8D-8DA8CF557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09" y="2010557"/>
            <a:ext cx="9941259" cy="283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6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4176AC6-45A4-455D-9D9A-B69DD5A7F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253" y="1131994"/>
            <a:ext cx="8913370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3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3D0C631-D085-4922-B4BD-4B909EBF4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09" y="1762026"/>
            <a:ext cx="9941259" cy="333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14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A6E3D4-A152-44B3-B5EE-72AEEE783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85" y="1131994"/>
            <a:ext cx="9563306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2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883488-ACC7-497D-B927-305FA3DC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09" y="1712321"/>
            <a:ext cx="9941259" cy="342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63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2F594A-397B-4424-B39E-79A8128FB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09" y="1675041"/>
            <a:ext cx="9941259" cy="350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6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03DEBE-FB0E-4A9D-B901-0E6701DF8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09" y="2408208"/>
            <a:ext cx="9941259" cy="20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1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D279FC-1440-4473-96D6-9E08932A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809259"/>
            <a:ext cx="6954220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43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C2D965-B3F6-47EF-912E-7C2D3C2C9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09" y="2358502"/>
            <a:ext cx="994125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2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8905FC-98C2-447B-84C1-31D41C45F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40" y="1239402"/>
            <a:ext cx="7516860" cy="14294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8D392E-96E6-483A-8BB0-92B57B76F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140" y="3134996"/>
            <a:ext cx="5953531" cy="232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78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72963A-EAB3-44DA-A885-DCA965C5B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764" y="525763"/>
            <a:ext cx="5782077" cy="57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85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1B0C330-90EC-4E93-A429-F529A54E4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09" y="1414083"/>
            <a:ext cx="9941259" cy="40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24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1C0173B-75ED-4B2A-B1C2-81C57F71A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71" y="854786"/>
            <a:ext cx="10698610" cy="524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11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CC59FF-368E-4A07-82D3-13D38B511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431" y="760214"/>
            <a:ext cx="6740090" cy="532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18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E2E477-6AFF-470A-AC7E-11A6EE6D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47" y="537759"/>
            <a:ext cx="7563906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04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3BE935-9CBC-4016-939C-62FAE975A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144" y="480061"/>
            <a:ext cx="5007225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03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BD9F56-77D4-4039-A5F8-D9F889405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09" y="2097544"/>
            <a:ext cx="9941259" cy="26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27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12DC27-21AE-4A1A-A3BE-AF46EDFA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09" y="480060"/>
            <a:ext cx="9149982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98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26AB66B-E397-4924-B068-3B7362660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02" y="1528856"/>
            <a:ext cx="11226705" cy="342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33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752837-C222-4B8F-9576-36E987BF7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53" y="480060"/>
            <a:ext cx="8570739" cy="588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0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664EA67-DA8D-4D51-B094-F4F49FA74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09" y="1650187"/>
            <a:ext cx="9941259" cy="35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94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FA91067-6026-45C0-865C-6B706A171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09" y="1712321"/>
            <a:ext cx="9941259" cy="342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01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4E4FCD-1EAB-4489-A7DE-4E570FFBE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847894"/>
            <a:ext cx="11266255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20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408FAA-9B99-4271-B148-00C56A8AC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841" y="0"/>
            <a:ext cx="81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04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77BBD2-3EE2-41C2-BBA9-B74EEE00D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77" y="581879"/>
            <a:ext cx="10359568" cy="579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98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135211-F5F3-46CA-AC60-F58269FC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09" y="1873866"/>
            <a:ext cx="9941259" cy="310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60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20D3F9-91AB-4077-B4F1-575AF9CCB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109" y="-8467"/>
            <a:ext cx="773777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80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9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54B0B1-9D02-4B0F-9158-1C2AD05AB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63" y="663942"/>
            <a:ext cx="9129272" cy="551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3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48A689C-4A56-4932-A436-BE54711F7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09" y="2321222"/>
            <a:ext cx="9941259" cy="221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1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466544-9A40-4574-B94B-BE68E6A05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25" y="1279240"/>
            <a:ext cx="8518348" cy="429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5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87C6DF9-8E0B-4434-9F46-DC04A739E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853" y="707923"/>
            <a:ext cx="8663222" cy="550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4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A21060-175F-4149-BB6F-7153BB564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665" y="647661"/>
            <a:ext cx="6842670" cy="556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4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텍스트, 신문이(가) 표시된 사진&#10;&#10;자동 생성된 설명">
            <a:extLst>
              <a:ext uri="{FF2B5EF4-FFF2-40B4-BE49-F238E27FC236}">
                <a16:creationId xmlns:a16="http://schemas.microsoft.com/office/drawing/2014/main" id="{1A949FAD-04A4-4C69-A1F4-DAB2CEF4D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386" y="1131994"/>
            <a:ext cx="8661105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8629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316</TotalTime>
  <Words>10</Words>
  <Application>Microsoft Office PowerPoint</Application>
  <PresentationFormat>와이드스크린</PresentationFormat>
  <Paragraphs>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NohYunJi</dc:creator>
  <cp:lastModifiedBy>Kimmoon-ki</cp:lastModifiedBy>
  <cp:revision>25</cp:revision>
  <dcterms:created xsi:type="dcterms:W3CDTF">2021-06-24T04:47:54Z</dcterms:created>
  <dcterms:modified xsi:type="dcterms:W3CDTF">2021-07-29T05:28:14Z</dcterms:modified>
</cp:coreProperties>
</file>