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68" r:id="rId26"/>
    <p:sldId id="271" r:id="rId27"/>
    <p:sldId id="272" r:id="rId28"/>
    <p:sldId id="274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>
        <p:scale>
          <a:sx n="66" d="100"/>
          <a:sy n="66" d="100"/>
        </p:scale>
        <p:origin x="-1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316739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7D022-01B1-4C2B-8216-4874B940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96" y="221269"/>
            <a:ext cx="7631607" cy="2014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6F4FB3-4E02-4B44-BB87-A2DE913E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60" y="2659670"/>
            <a:ext cx="7687748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7887-4E90-485E-AA80-D3FBAA70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60" y="4763729"/>
            <a:ext cx="7837247" cy="17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188D2-7D17-43E3-A288-83142422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8" y="1302750"/>
            <a:ext cx="10195323" cy="212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49DEC-3D50-493B-9F7A-CF47585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8" y="4213225"/>
            <a:ext cx="102503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B835FA-3863-4389-85A3-5C9427E9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476919"/>
            <a:ext cx="10774279" cy="2286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1F301-8BEC-488A-9F5A-3E43D518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38" y="3024499"/>
            <a:ext cx="9840698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281346-D79F-4BCA-A44C-2499DF2D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84" y="4583400"/>
            <a:ext cx="546811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F3CC5-97C4-4FBA-A2CB-C5D22BDA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299475"/>
            <a:ext cx="10698068" cy="212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800BCE-4325-488A-A5C6-BF08DD3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0" y="2733530"/>
            <a:ext cx="9450119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E2239-1DC7-49E6-8146-7AF9A897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39" y="4762208"/>
            <a:ext cx="3610479" cy="2095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AE20F-4949-4DA1-9108-889DCFFA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810270"/>
            <a:ext cx="333421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CCDA4E-BFF1-4209-8B89-3B46E0A3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52" y="780943"/>
            <a:ext cx="4267796" cy="152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0CD85-45E9-47E5-BE83-74E3F93C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4" y="780943"/>
            <a:ext cx="3229426" cy="1590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28037-D9B6-4D85-B699-3C1C4C81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0" y="3323949"/>
            <a:ext cx="1074570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DF6F49-BC6A-47F9-986F-D68A6BC1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782776"/>
            <a:ext cx="7059010" cy="12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52A39-DE72-4FA3-BC57-271330AF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2" y="2717040"/>
            <a:ext cx="8030696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67A62-77DB-4CE1-8E83-8AC8977D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4086286"/>
            <a:ext cx="65922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E03EB-0CA8-4341-98CE-47EA2439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4" y="428237"/>
            <a:ext cx="10777420" cy="2206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FE66B-E1D4-4664-96F7-F40F9185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1" y="2989943"/>
            <a:ext cx="10104913" cy="1124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5C18C1-6201-4E10-93F1-38ABDC17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79" y="4414200"/>
            <a:ext cx="4010585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50092-FD07-4DB2-B19E-10521B22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12" y="4470243"/>
            <a:ext cx="347711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BCBE6D-93E1-4155-998E-505B8BA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290603"/>
            <a:ext cx="111934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9F3C46-27EE-44BF-BC3E-45DB3AA3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056047"/>
            <a:ext cx="11285002" cy="137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B352A-3FAE-4E8B-A1BF-D732185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855390"/>
            <a:ext cx="451548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2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B13BB-E64A-4461-AD46-CAA1AC20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2" y="590267"/>
            <a:ext cx="7686417" cy="2838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25CDB-C9F4-4F39-B8A9-A5AF4646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3" y="4011576"/>
            <a:ext cx="113077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9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0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7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43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854B12-FCAA-4308-9B54-38395461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77" y="605009"/>
            <a:ext cx="9805045" cy="1977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C2A06-E912-46AD-A3CC-B9F3DAEB1E44}"/>
              </a:ext>
            </a:extLst>
          </p:cNvPr>
          <p:cNvSpPr txBox="1"/>
          <p:nvPr/>
        </p:nvSpPr>
        <p:spPr>
          <a:xfrm>
            <a:off x="2612210" y="3598664"/>
            <a:ext cx="696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 10x340       784x10   	      784x340    1x10  </a:t>
            </a:r>
          </a:p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u(j, t+1) = weights_e(:, j)'*EPSP(:, t) - I(j)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FA37-818E-4BD1-AE2C-C36BA951CF52}"/>
              </a:ext>
            </a:extLst>
          </p:cNvPr>
          <p:cNvSpPr txBox="1"/>
          <p:nvPr/>
        </p:nvSpPr>
        <p:spPr>
          <a:xfrm>
            <a:off x="2718008" y="4751582"/>
            <a:ext cx="675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 1x1        784x1 -&gt; 1x784		784x1       1x1</a:t>
            </a:r>
          </a:p>
          <a:p>
            <a:r>
              <a:rPr lang="de-DE" altLang="ko-KR" sz="1800" b="0" i="0" u="none" strike="noStrike" baseline="0" dirty="0">
                <a:solidFill>
                  <a:srgbClr val="000000"/>
                </a:solidFill>
                <a:latin typeface="Courier10 BT" pitchFamily="2" charset="0"/>
              </a:rPr>
              <a:t>u(j, t+1) = weights_e(:, j)'*EPSP(:, t) ) - I(j)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7EA1CE-2272-47FE-BB0A-BF7BCFF5B8F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95998" y="4244995"/>
            <a:ext cx="1" cy="506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7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44485D-1EFA-48D5-89B2-28C3187C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98" y="1503952"/>
            <a:ext cx="9334404" cy="38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3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66395F-A824-4B30-8A15-16DA42F4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79" y="748793"/>
            <a:ext cx="9525042" cy="5360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B5D479-DECB-4BED-971C-DC66DDB5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24" y="5179847"/>
            <a:ext cx="4008585" cy="11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2F40F5-5537-4D90-B73A-CF020A0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8" y="2030047"/>
            <a:ext cx="12030784" cy="2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4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F7D7AE-6C71-49C4-9FEB-F85897FA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018838"/>
            <a:ext cx="534427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0AB84-534F-42F2-98AA-750E59D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4" y="813913"/>
            <a:ext cx="7886934" cy="52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68697-116A-4A19-A30F-A4075D84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9" y="828068"/>
            <a:ext cx="8506821" cy="1668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E9917-749E-4957-AC8B-E45A33DC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02" y="3261554"/>
            <a:ext cx="8953337" cy="2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7E281E-B5C6-4A6A-A106-AE242E39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783194"/>
            <a:ext cx="6285184" cy="5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B166D8-D440-4FCA-A263-027887B6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18644"/>
            <a:ext cx="7078063" cy="397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0F237-E28E-42F6-95E7-05C74648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4538562"/>
            <a:ext cx="7544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3B76-3273-468E-B47C-DDE5ED1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0"/>
            <a:ext cx="1197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0A89F-55A0-4352-97C9-FECBD87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5" y="644987"/>
            <a:ext cx="8970810" cy="2191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1BD19-E0F6-4FC3-AF99-40B07E56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79" y="4021117"/>
            <a:ext cx="9312926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30DF1-5680-4C03-B0D9-637D2A7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87" y="1212468"/>
            <a:ext cx="6637867" cy="44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7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3331</TotalTime>
  <Words>75</Words>
  <Application>Microsoft Office PowerPoint</Application>
  <PresentationFormat>와이드스크린</PresentationFormat>
  <Paragraphs>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Courier10 BT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19</cp:revision>
  <dcterms:created xsi:type="dcterms:W3CDTF">2021-06-24T04:47:54Z</dcterms:created>
  <dcterms:modified xsi:type="dcterms:W3CDTF">2021-09-08T14:38:55Z</dcterms:modified>
</cp:coreProperties>
</file>