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890782" y="2905780"/>
            <a:ext cx="20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Check.m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1252D5-43B5-4625-B0B4-8956B613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12192000" cy="5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3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610287-614B-42E8-95A8-26EFFF90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1829568"/>
            <a:ext cx="1027890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1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E9E51C-7266-476C-9325-F9244D40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34" y="0"/>
            <a:ext cx="6203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0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6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137870" y="2895294"/>
            <a:ext cx="250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Pre-processing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04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DEB493-AE1F-4D58-AAF8-83302543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5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473D75-5198-4ECC-81FD-A43CCE2A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69" y="2652604"/>
            <a:ext cx="1155543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1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671E31-0AD6-489F-82B0-07AB050A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033128"/>
            <a:ext cx="1075522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1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278A31-3A74-451C-BA99-A45B1908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3005078"/>
            <a:ext cx="1063138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223E46-4339-4D8E-BEE7-B18C6FA0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646130"/>
            <a:ext cx="10431331" cy="495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9CD51B-C685-4A3F-A4AB-1F1BECA34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68" y="3018812"/>
            <a:ext cx="4648849" cy="2514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19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610287-614B-42E8-95A8-26EFFF90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806111"/>
            <a:ext cx="10278909" cy="2762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BD9144-9534-459E-8CFA-058E56BF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5" y="4028049"/>
            <a:ext cx="2495898" cy="2191056"/>
          </a:xfrm>
          <a:prstGeom prst="rect">
            <a:avLst/>
          </a:prstGeom>
        </p:spPr>
      </p:pic>
      <p:sp>
        <p:nvSpPr>
          <p:cNvPr id="6" name="순서도: 내부 저장소 5">
            <a:extLst>
              <a:ext uri="{FF2B5EF4-FFF2-40B4-BE49-F238E27FC236}">
                <a16:creationId xmlns:a16="http://schemas.microsoft.com/office/drawing/2014/main" id="{12818553-B7EC-4CB2-AF8F-21D2474BE4F2}"/>
              </a:ext>
            </a:extLst>
          </p:cNvPr>
          <p:cNvSpPr/>
          <p:nvPr/>
        </p:nvSpPr>
        <p:spPr>
          <a:xfrm>
            <a:off x="5922628" y="4441202"/>
            <a:ext cx="1728132" cy="1610687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37113A11-EE07-42FA-96A4-4E04F80FDD0F}"/>
              </a:ext>
            </a:extLst>
          </p:cNvPr>
          <p:cNvSpPr/>
          <p:nvPr/>
        </p:nvSpPr>
        <p:spPr>
          <a:xfrm rot="10800000">
            <a:off x="5654180" y="4596397"/>
            <a:ext cx="331403" cy="1300295"/>
          </a:xfrm>
          <a:prstGeom prst="arc">
            <a:avLst>
              <a:gd name="adj1" fmla="val 16321999"/>
              <a:gd name="adj2" fmla="val 531059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D458934-1845-4381-BB22-CF1BD5522EAF}"/>
              </a:ext>
            </a:extLst>
          </p:cNvPr>
          <p:cNvSpPr/>
          <p:nvPr/>
        </p:nvSpPr>
        <p:spPr>
          <a:xfrm rot="16200000">
            <a:off x="6620992" y="3700875"/>
            <a:ext cx="331403" cy="1300295"/>
          </a:xfrm>
          <a:prstGeom prst="arc">
            <a:avLst>
              <a:gd name="adj1" fmla="val 16321999"/>
              <a:gd name="adj2" fmla="val 531059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FC4DF-0F87-4763-9E58-75D551ADB29E}"/>
              </a:ext>
            </a:extLst>
          </p:cNvPr>
          <p:cNvSpPr txBox="1"/>
          <p:nvPr/>
        </p:nvSpPr>
        <p:spPr>
          <a:xfrm>
            <a:off x="5188550" y="5092656"/>
            <a:ext cx="599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784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5B0AA-A370-47CE-8282-9E44632358A4}"/>
              </a:ext>
            </a:extLst>
          </p:cNvPr>
          <p:cNvSpPr txBox="1"/>
          <p:nvPr/>
        </p:nvSpPr>
        <p:spPr>
          <a:xfrm>
            <a:off x="6308520" y="3879083"/>
            <a:ext cx="112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약 </a:t>
            </a:r>
            <a:r>
              <a:rPr lang="en-US" altLang="ko-KR" sz="1400" dirty="0"/>
              <a:t>6,000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412CD-FD60-45C0-9299-0345674C307D}"/>
              </a:ext>
            </a:extLst>
          </p:cNvPr>
          <p:cNvSpPr txBox="1"/>
          <p:nvPr/>
        </p:nvSpPr>
        <p:spPr>
          <a:xfrm>
            <a:off x="6501507" y="5092656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Zero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03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B604D-4BE2-4417-B6F2-836345F4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12192000" cy="5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3336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11</Words>
  <Application>Microsoft Office PowerPoint</Application>
  <PresentationFormat>와이드스크린</PresentationFormat>
  <Paragraphs>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9</cp:revision>
  <dcterms:created xsi:type="dcterms:W3CDTF">2021-06-24T04:47:54Z</dcterms:created>
  <dcterms:modified xsi:type="dcterms:W3CDTF">2021-06-24T06:01:39Z</dcterms:modified>
</cp:coreProperties>
</file>