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2" r:id="rId3"/>
    <p:sldId id="291" r:id="rId4"/>
    <p:sldId id="299" r:id="rId5"/>
    <p:sldId id="292" r:id="rId6"/>
    <p:sldId id="293" r:id="rId7"/>
    <p:sldId id="295" r:id="rId8"/>
    <p:sldId id="294" r:id="rId9"/>
    <p:sldId id="296" r:id="rId10"/>
    <p:sldId id="298" r:id="rId11"/>
    <p:sldId id="283" r:id="rId1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1345" userDrawn="1">
          <p15:clr>
            <a:srgbClr val="A4A3A4"/>
          </p15:clr>
        </p15:guide>
        <p15:guide id="5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라 용" initials="라용" lastIdx="2" clrIdx="0">
    <p:extLst>
      <p:ext uri="{19B8F6BF-5375-455C-9EA6-DF929625EA0E}">
        <p15:presenceInfo xmlns:p15="http://schemas.microsoft.com/office/powerpoint/2012/main" userId="107e9e99511495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EFEFEF"/>
    <a:srgbClr val="FF6600"/>
    <a:srgbClr val="F3E3C2"/>
    <a:srgbClr val="13676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80" y="-30"/>
      </p:cViewPr>
      <p:guideLst>
        <p:guide orient="horz" pos="2205"/>
        <p:guide pos="3817"/>
        <p:guide orient="horz" pos="618"/>
        <p:guide pos="1345"/>
        <p:guide pos="1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207D-7B51-4308-985D-6380ADB57C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6"/>
          <a:stretch/>
        </p:blipFill>
        <p:spPr bwMode="auto">
          <a:xfrm rot="16200000">
            <a:off x="-2337884" y="3320718"/>
            <a:ext cx="7650879" cy="28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2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705685-E41E-4BAB-9321-AD6B6877CE88}"/>
              </a:ext>
            </a:extLst>
          </p:cNvPr>
          <p:cNvCxnSpPr>
            <a:cxnSpLocks/>
          </p:cNvCxnSpPr>
          <p:nvPr userDrawn="1"/>
        </p:nvCxnSpPr>
        <p:spPr>
          <a:xfrm>
            <a:off x="1342757" y="0"/>
            <a:ext cx="0" cy="6858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E6F0315-5ED7-4D8D-9CDC-E4F596ED16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A504EFD-D0E9-46D1-B1EA-CEEEE99CA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6D2A3C-71C0-4DC8-957F-31FCBD91F7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B968D5A-92BF-441A-8900-8AFD83048C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6E29C58-7A37-4696-B366-87749DC834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4B7875-AD98-4495-82B4-D376558E12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55C674-74D0-4CD7-BB4D-7EF00B101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977277-23DE-4573-B6D7-0A76D4D29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E83D383-AFCB-456A-8B04-2CAF4EA8F5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3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72FFD1-6EBC-4DA0-88CC-E47D907F56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9A5442-8A8A-4C0E-ABCC-0259E6DE5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5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0998386-D8DC-4BFA-B19F-E527D2670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163421F-ACED-4DBA-97A9-0F7EF0127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F3808E3-A47B-477F-9C9F-70702F1C1D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F9C6A17-A3CA-4A39-A192-4D77E6B575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0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B71C031-7A8B-4630-A4D8-05A26CAB04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DC1E5D-EECA-4AF5-8C5D-6434127250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D8A8BA1-64F4-4337-873F-CE28731B09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CE7AE82-1284-4BE4-A70C-368BC1E277A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732862-0A44-46B0-BA9F-6A55499A6CC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76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30E42A-D699-49C2-98A3-79E29ADE94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152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52CE303-37C3-4321-AB04-DBC7FE7EDF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228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37C35B-F1D1-456E-9F4C-33BC17D9C28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04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C2F1D73-B753-419A-BD31-DFBA72B048D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B391EE3-D984-4D99-B161-51D8A379849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40C5CE0-AE28-4DA8-8566-325357F821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533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0C761A2-13DF-4DB4-BFB5-6007C7B1393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09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16DB1DE-C05D-4854-AE97-30BF08F214E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85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F476666-073C-4B15-9C2F-1A59BA4F25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D8919-2E30-40B9-9622-50367EAA1D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AA7A045-327E-4894-9CB9-56A250BB6B8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77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E952960-F448-456E-B672-C426CF3B0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FED4A1-CFFA-4D0F-BD75-1B21CE27CB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5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3FAC-C790-42F3-A317-59FB78E4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" action="ppaction://noaction"/>
            <a:extLst>
              <a:ext uri="{FF2B5EF4-FFF2-40B4-BE49-F238E27FC236}">
                <a16:creationId xmlns:a16="http://schemas.microsoft.com/office/drawing/2014/main" id="{8B6F0E55-CEC7-4FCC-A917-136D1CD3F332}"/>
              </a:ext>
            </a:extLst>
          </p:cNvPr>
          <p:cNvSpPr txBox="1"/>
          <p:nvPr/>
        </p:nvSpPr>
        <p:spPr>
          <a:xfrm>
            <a:off x="445498" y="24795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2314400F-918C-4762-9C97-225C526CC577}"/>
              </a:ext>
            </a:extLst>
          </p:cNvPr>
          <p:cNvSpPr txBox="1"/>
          <p:nvPr/>
        </p:nvSpPr>
        <p:spPr>
          <a:xfrm>
            <a:off x="445498" y="399138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endParaRPr lang="ko-KR" altLang="en-US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4" name="TextBox 3">
            <a:hlinkClick r:id="" action="ppaction://noaction"/>
            <a:extLst>
              <a:ext uri="{FF2B5EF4-FFF2-40B4-BE49-F238E27FC236}">
                <a16:creationId xmlns:a16="http://schemas.microsoft.com/office/drawing/2014/main" id="{75C80C1F-C98E-4187-86E0-8C401918CD81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endParaRPr lang="ko-KR" altLang="en-US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3D6EEBAE-9F26-48C6-8ADD-C7A4EFD697C5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5150820" y="3908545"/>
            <a:ext cx="2931920" cy="56167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Smooth </a:t>
            </a: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팀 윤재영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대전시 보건소 예약 관리 시스템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6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338347" y="10551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예약자의 </a:t>
            </a:r>
            <a:r>
              <a:rPr lang="ko-KR" altLang="en-US" sz="30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전자문진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작성 날짜</a:t>
            </a:r>
            <a:r>
              <a:rPr lang="en-US" altLang="ko-KR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예약 날짜</a:t>
            </a:r>
            <a:r>
              <a:rPr lang="en-US" altLang="ko-KR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이름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71" y="2124610"/>
            <a:ext cx="5506218" cy="3774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258318" y="5899189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SELECT c.name, b.dat, </a:t>
            </a:r>
            <a:r>
              <a:rPr lang="en-US" altLang="ko-KR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a.reser_date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FROM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reser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AS a INNER JOIN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electronic_examination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AS b ON</a:t>
            </a:r>
          </a:p>
          <a:p>
            <a:pPr algn="ctr">
              <a:lnSpc>
                <a:spcPct val="140000"/>
              </a:lnSpc>
            </a:pP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a.elect_code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b.elect_code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INNER JOIN person AS c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ON </a:t>
            </a:r>
            <a:r>
              <a:rPr lang="en-US" altLang="ko-KR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c.person_id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a.person_id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8" name="TextBox 17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1" name="TextBox 20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80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046698" y="867972"/>
            <a:ext cx="8683034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7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013447" y="902700"/>
            <a:ext cx="8683034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2" name="TextBox 21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90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프로젝트 목적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185947" y="1745673"/>
            <a:ext cx="8683034" cy="11299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예방 접종을 체계화 하고 관리 하기 위해 만들었습니다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예약자 정보를 통해 예약자의 접종 이력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알레르기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,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나이에 맞는 예방접종을 쉽게 볼 수 있습니다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4369298"/>
            <a:ext cx="8683034" cy="78621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사용 프로그램</a:t>
            </a:r>
            <a:endParaRPr lang="en-US" altLang="ko-KR" sz="30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  <a:p>
            <a:pPr algn="ctr">
              <a:lnSpc>
                <a:spcPct val="140000"/>
              </a:lnSpc>
            </a:pP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275263" y="5169442"/>
            <a:ext cx="8683034" cy="106349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spc="-3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ERwin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MySQL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275263" y="2793381"/>
            <a:ext cx="8683034" cy="78621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기간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364579" y="3593525"/>
            <a:ext cx="8683034" cy="106349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2022 / 10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월 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17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일 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~ 2022 / 10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월 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24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일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1" name="TextBox 3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400" spc="-3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2" name="TextBox 31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3" name="TextBox 32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4" name="TextBox 33">
            <a:hlinkClick r:id="rId2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29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5" name="TextBox 24">
            <a:hlinkClick r:id="rId2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00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DB </a:t>
            </a: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설계</a:t>
            </a:r>
            <a:r>
              <a:rPr lang="en-US" altLang="ko-KR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관계도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8" y="1799644"/>
            <a:ext cx="6715883" cy="4779480"/>
          </a:xfrm>
          <a:prstGeom prst="rect">
            <a:avLst/>
          </a:prstGeom>
        </p:spPr>
      </p:pic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400" spc="-3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2" name="TextBox 21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3" name="TextBox 22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37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예약자 관리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1954889" y="6101174"/>
            <a:ext cx="8781938" cy="5061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예약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전자 문진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질병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접종자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고객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93" y="1889140"/>
            <a:ext cx="6579730" cy="3982420"/>
          </a:xfrm>
          <a:prstGeom prst="rect">
            <a:avLst/>
          </a:prstGeom>
        </p:spPr>
      </p:pic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400" spc="-3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2" name="TextBox 21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3" name="TextBox 22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66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보건소별</a:t>
            </a: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백신 관리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49" y="1835392"/>
            <a:ext cx="5762894" cy="39824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1954889" y="6101174"/>
            <a:ext cx="8781938" cy="5061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백신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백신 재고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보건소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400" spc="-3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8" name="TextBox 17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6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338347" y="10551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8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월 이후 </a:t>
            </a:r>
            <a:r>
              <a:rPr lang="ko-KR" altLang="en-US" sz="30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접종자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60" y="1964328"/>
            <a:ext cx="5912585" cy="3787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258318" y="5899189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SELECT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a.inocu_date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, b.name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FROM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inoculator AS a INNER JOIN person AS b ON</a:t>
            </a:r>
          </a:p>
          <a:p>
            <a:pPr algn="ctr">
              <a:lnSpc>
                <a:spcPct val="140000"/>
              </a:lnSpc>
            </a:pP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a.person_id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b.person_id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WHERE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date_format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(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a.inocu_date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"%m")&gt;= "08"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5" name="TextBox 24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6" name="TextBox 25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7" name="TextBox 26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3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338347" y="10551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결핵 접종 받은 고객의 접종 일자</a:t>
            </a:r>
            <a:r>
              <a:rPr lang="en-US" altLang="ko-KR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이름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76" y="2216605"/>
            <a:ext cx="5249008" cy="3286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258318" y="5899189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SELECT a.name,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b.inocu_date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c.vac_name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FROM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person AS a INNER JOIN inoculator AS b ON</a:t>
            </a:r>
          </a:p>
          <a:p>
            <a:pPr algn="ctr">
              <a:lnSpc>
                <a:spcPct val="140000"/>
              </a:lnSpc>
            </a:pP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a.person_id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 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b.person_id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INNER JOIN vaccine AS c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ON </a:t>
            </a:r>
            <a:r>
              <a:rPr lang="en-US" altLang="ko-KR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b.vac_code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c.vac_code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WHERE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c.vac_name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= "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결핵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"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8" name="TextBox 17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7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>
            <a:lumMod val="65000"/>
            <a:lumOff val="35000"/>
          </a:schemeClr>
        </a:solidFill>
      </a:spPr>
      <a:bodyPr wrap="none" rtlCol="0" anchor="ctr">
        <a:no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265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KoPubWorld바탕체 Light</vt:lpstr>
      <vt:lpstr>KoPubWorld바탕체 Medium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dw-019</cp:lastModifiedBy>
  <cp:revision>232</cp:revision>
  <cp:lastPrinted>2020-08-12T05:49:09Z</cp:lastPrinted>
  <dcterms:created xsi:type="dcterms:W3CDTF">2020-08-11T02:20:17Z</dcterms:created>
  <dcterms:modified xsi:type="dcterms:W3CDTF">2023-02-01T03:53:53Z</dcterms:modified>
</cp:coreProperties>
</file>