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2" r:id="rId3"/>
    <p:sldId id="291" r:id="rId4"/>
    <p:sldId id="292" r:id="rId5"/>
    <p:sldId id="293" r:id="rId6"/>
    <p:sldId id="295" r:id="rId7"/>
    <p:sldId id="294" r:id="rId8"/>
    <p:sldId id="296" r:id="rId9"/>
    <p:sldId id="298" r:id="rId10"/>
    <p:sldId id="283" r:id="rId1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80" y="114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" action="ppaction://noaction"/>
            <a:extLst>
              <a:ext uri="{FF2B5EF4-FFF2-40B4-BE49-F238E27FC236}">
                <a16:creationId xmlns:a16="http://schemas.microsoft.com/office/drawing/2014/main" id="{8B6F0E55-CEC7-4FCC-A917-136D1CD3F332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2314400F-918C-4762-9C97-225C526CC577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ko-KR" altLang="en-US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4" name="TextBox 3">
            <a:hlinkClick r:id="" action="ppaction://noaction"/>
            <a:extLst>
              <a:ext uri="{FF2B5EF4-FFF2-40B4-BE49-F238E27FC236}">
                <a16:creationId xmlns:a16="http://schemas.microsoft.com/office/drawing/2014/main" id="{75C80C1F-C98E-4187-86E0-8C401918CD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endParaRPr lang="ko-KR" altLang="en-US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D6EEBAE-9F26-48C6-8ADD-C7A4EFD697C5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5150820" y="3908545"/>
            <a:ext cx="2931920" cy="5616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Smooth </a:t>
            </a: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팀 윤재영</a:t>
            </a: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대전시 보건소 예약 관리 시스템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6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8683034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13447" y="902700"/>
            <a:ext cx="8683034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프로젝트 목적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185947" y="1745673"/>
            <a:ext cx="8683034" cy="11299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예방 접종을 체계화 하고 관리 하기 위해 만들었습니다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예약자 정보를 통해 예약자의 접종 이력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알레르기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,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나이에 맞는 예방접종을 쉽게 볼 수 있습니다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4369298"/>
            <a:ext cx="8683034" cy="78621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사용 프로그램</a:t>
            </a:r>
            <a:endParaRPr lang="en-US" altLang="ko-KR" sz="30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275263" y="5169442"/>
            <a:ext cx="8683034" cy="10634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ERwin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MySQL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75263" y="2793381"/>
            <a:ext cx="8683034" cy="78621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기간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364579" y="3593525"/>
            <a:ext cx="8683034" cy="106349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2022 / 10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월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17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일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~ 2022 / 10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월 </a:t>
            </a:r>
            <a:r>
              <a:rPr lang="en-US" altLang="ko-KR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24</a:t>
            </a:r>
            <a:r>
              <a:rPr lang="ko-KR" altLang="en-US" sz="15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일</a:t>
            </a:r>
            <a:endParaRPr lang="en-US" altLang="ko-KR" sz="15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1" name="TextBox 3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2" name="TextBox 3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3" name="TextBox 32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34" name="TextBox 33">
            <a:hlinkClick r:id="rId2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29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DB 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설계</a:t>
            </a:r>
            <a:r>
              <a:rPr lang="en-US" altLang="ko-KR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관계도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8" y="1799644"/>
            <a:ext cx="6715883" cy="4779480"/>
          </a:xfrm>
          <a:prstGeom prst="rect">
            <a:avLst/>
          </a:prstGeom>
        </p:spPr>
      </p:pic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7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예약자 관리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954889" y="6101174"/>
            <a:ext cx="8781938" cy="5061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전자 문진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질병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접종자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고객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93" y="1889140"/>
            <a:ext cx="6579730" cy="3982420"/>
          </a:xfrm>
          <a:prstGeom prst="rect">
            <a:avLst/>
          </a:prstGeom>
        </p:spPr>
      </p:pic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2" name="TextBox 21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6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보건소별</a:t>
            </a:r>
            <a:r>
              <a:rPr lang="ko-KR" altLang="en-US" sz="3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백신 관리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49" y="1835392"/>
            <a:ext cx="5762894" cy="39824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1954889" y="6101174"/>
            <a:ext cx="8781938" cy="5061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백신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백신 재고</a:t>
            </a:r>
            <a:r>
              <a:rPr lang="en-US" altLang="ko-KR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보건소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4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400" spc="-3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8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8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월 이후 </a:t>
            </a:r>
            <a:r>
              <a:rPr lang="ko-KR" altLang="en-US" sz="3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접종자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60" y="1964328"/>
            <a:ext cx="5912585" cy="3787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, b.name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inoculator AS a INNER JOIN person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WHERE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date_format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"%m")&gt;= "08"</a:t>
            </a: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5" name="TextBox 24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6" name="TextBox 25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7" name="TextBox 26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3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결핵 접종 받은 고객의 접종 일자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이름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76" y="2216605"/>
            <a:ext cx="5249008" cy="3286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a.name,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b.inocu_date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c.vac_name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person AS a INNER JOIN inoculator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b.person_id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INNER JOIN vaccine AS c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ON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b.vac_code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WHERE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c.vac_name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"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결핵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"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76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185947" y="9027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338347" y="1055100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예약자의 </a:t>
            </a:r>
            <a:r>
              <a:rPr lang="ko-KR" altLang="en-US" sz="30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전자문진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작성 날짜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예약 날짜</a:t>
            </a:r>
            <a:r>
              <a:rPr lang="en-US" altLang="ko-KR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3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이름</a:t>
            </a:r>
            <a:endParaRPr lang="en-US" altLang="ko-KR" sz="3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1" y="2124610"/>
            <a:ext cx="5506218" cy="3774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258318" y="5899189"/>
            <a:ext cx="8861667" cy="7568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SELECT c.name, b.dat,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a.reser_date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FROM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reser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AS a INNER JOIN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electronic_examination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AS b ON</a:t>
            </a:r>
          </a:p>
          <a:p>
            <a:pPr algn="ctr">
              <a:lnSpc>
                <a:spcPct val="140000"/>
              </a:lnSpc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a.elect_code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b.elect_code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INNER JOIN person AS c 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ON </a:t>
            </a:r>
            <a:r>
              <a:rPr lang="en-US" altLang="ko-KR" sz="1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c.person_id</a:t>
            </a:r>
            <a:r>
              <a:rPr lang="en-US" altLang="ko-KR" sz="1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=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Light" panose="00000300000000000000" pitchFamily="2" charset="-127"/>
              </a:rPr>
              <a:t>a.person_id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Light" panose="00000300000000000000" pitchFamily="2" charset="-127"/>
            </a:endParaRP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258065" y="3772605"/>
            <a:ext cx="820611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SQL/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결과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55690" y="2156888"/>
            <a:ext cx="1225359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spc="-30" dirty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바탕체 Medium" panose="00000600000000000000" pitchFamily="2" charset="-127"/>
              </a:rPr>
              <a:t>프로젝트 소개</a:t>
            </a:r>
            <a:endParaRPr lang="en-US" altLang="ko-KR" sz="1300" spc="-3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283E3BF6-0F84-4EA7-A388-7BC3B80118A2}"/>
              </a:ext>
            </a:extLst>
          </p:cNvPr>
          <p:cNvSpPr txBox="1"/>
          <p:nvPr/>
        </p:nvSpPr>
        <p:spPr>
          <a:xfrm>
            <a:off x="362372" y="5266357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소감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KoPubWorld바탕체 Medium" panose="00000600000000000000" pitchFamily="2" charset="-127"/>
            </a:endParaRPr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97A5FE39-6E6F-4E63-AE1E-16AD41BCAEA0}"/>
              </a:ext>
            </a:extLst>
          </p:cNvPr>
          <p:cNvSpPr txBox="1"/>
          <p:nvPr/>
        </p:nvSpPr>
        <p:spPr>
          <a:xfrm>
            <a:off x="362372" y="861136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나눔명조" panose="02020603020101020101" pitchFamily="18" charset="-127"/>
                <a:ea typeface="나눔명조 ExtraBold" panose="02020603020101020101" pitchFamily="18" charset="-127"/>
                <a:cs typeface="KoPubWorld바탕체 Medium" panose="00000600000000000000" pitchFamily="2" charset="-127"/>
              </a:rPr>
              <a:t>목차</a:t>
            </a:r>
            <a:endParaRPr lang="en-US" altLang="ko-KR" sz="1300" spc="-20" dirty="0">
              <a:solidFill>
                <a:schemeClr val="bg1">
                  <a:lumMod val="6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8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258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KoPubWorld바탕체 Light</vt:lpstr>
      <vt:lpstr>KoPubWorld바탕체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dw-019</cp:lastModifiedBy>
  <cp:revision>233</cp:revision>
  <cp:lastPrinted>2020-08-12T05:49:09Z</cp:lastPrinted>
  <dcterms:created xsi:type="dcterms:W3CDTF">2020-08-11T02:20:17Z</dcterms:created>
  <dcterms:modified xsi:type="dcterms:W3CDTF">2023-02-01T03:59:28Z</dcterms:modified>
</cp:coreProperties>
</file>