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825" r:id="rId3"/>
    <p:sldId id="1219" r:id="rId4"/>
    <p:sldId id="1247" r:id="rId5"/>
    <p:sldId id="870" r:id="rId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FFFF"/>
    <a:srgbClr val="FFF2CB"/>
    <a:srgbClr val="EBEAE8"/>
    <a:srgbClr val="E5E5E5"/>
    <a:srgbClr val="F2F4F7"/>
    <a:srgbClr val="F7F7F7"/>
    <a:srgbClr val="D6E8FD"/>
    <a:srgbClr val="B9D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03"/>
    <p:restoredTop sz="99766"/>
  </p:normalViewPr>
  <p:slideViewPr>
    <p:cSldViewPr showGuides="1">
      <p:cViewPr varScale="1">
        <p:scale>
          <a:sx n="46" d="100"/>
          <a:sy n="46" d="100"/>
        </p:scale>
        <p:origin x="744" y="48"/>
      </p:cViewPr>
      <p:guideLst>
        <p:guide orient="horz" pos="2346"/>
        <p:guide pos="3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C4AF13-FC42-4EE2-894B-88E3C055A4B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3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3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6" name="直接连接符 3"/>
          <p:cNvCxnSpPr/>
          <p:nvPr userDrawn="1">
            <p:custDataLst>
              <p:tags r:id="rId3"/>
            </p:custDataLst>
          </p:nvPr>
        </p:nvCxnSpPr>
        <p:spPr>
          <a:xfrm>
            <a:off x="0" y="3330575"/>
            <a:ext cx="81534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7" name="直接连接符 4"/>
          <p:cNvCxnSpPr/>
          <p:nvPr userDrawn="1">
            <p:custDataLst>
              <p:tags r:id="rId4"/>
            </p:custDataLst>
          </p:nvPr>
        </p:nvCxnSpPr>
        <p:spPr>
          <a:xfrm>
            <a:off x="5073650" y="3368675"/>
            <a:ext cx="711835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8" y="1709740"/>
            <a:ext cx="5556503" cy="1524781"/>
          </a:xfrm>
        </p:spPr>
        <p:txBody>
          <a:bodyPr anchor="b">
            <a:noAutofit/>
          </a:bodyPr>
          <a:lstStyle>
            <a:lvl1pPr>
              <a:defRPr sz="33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9" cy="6512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38200" y="365125"/>
            <a:ext cx="10515600" cy="9175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38200" y="1677988"/>
            <a:ext cx="1051560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z="1350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z="1350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29EE8-1FE3-4EDB-A8CA-BA68A812CEF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/>
        </p:nvSpPr>
        <p:spPr>
          <a:xfrm>
            <a:off x="9626600" y="6573838"/>
            <a:ext cx="24638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隶书" pitchFamily="2" charset="-122"/>
                <a:ea typeface="华文隶书" pitchFamily="2" charset="-122"/>
                <a:cs typeface="+mn-cs"/>
                <a:sym typeface="+mn-ea"/>
              </a:rPr>
              <a:t>国家级工程实践教育中心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华文隶书" pitchFamily="2" charset="-122"/>
              <a:ea typeface="华文隶书" pitchFamily="2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1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直角三角形 9"/>
          <p:cNvSpPr/>
          <p:nvPr/>
        </p:nvSpPr>
        <p:spPr>
          <a:xfrm>
            <a:off x="1524000" y="4662488"/>
            <a:ext cx="9150350" cy="0"/>
          </a:xfrm>
          <a:prstGeom prst="rtTriangle">
            <a:avLst/>
          </a:prstGeom>
          <a:gradFill rotWithShape="1">
            <a:gsLst>
              <a:gs pos="0">
                <a:srgbClr val="007593"/>
              </a:gs>
              <a:gs pos="50000">
                <a:srgbClr val="48BAE0"/>
              </a:gs>
              <a:gs pos="100000">
                <a:srgbClr val="007593"/>
              </a:gs>
            </a:gsLst>
            <a:lin ang="3000000" scaled="1"/>
            <a:tileRect/>
          </a:gradFill>
          <a:ln w="9525">
            <a:noFill/>
          </a:ln>
        </p:spPr>
        <p:txBody>
          <a:bodyPr anchor="ctr"/>
          <a:p>
            <a:pPr indent="0" algn="ctr"/>
            <a:endParaRPr lang="zh-CN" altLang="zh-CN" dirty="0">
              <a:solidFill>
                <a:srgbClr val="FFFFFF"/>
              </a:solidFill>
              <a:latin typeface="Lucida Sans Unicode" pitchFamily="34" charset="0"/>
              <a:ea typeface="宋体" pitchFamily="2" charset="-122"/>
              <a:sym typeface="Lucida Sans Unicode" pitchFamily="34" charset="0"/>
            </a:endParaRPr>
          </a:p>
        </p:txBody>
      </p:sp>
      <p:sp>
        <p:nvSpPr>
          <p:cNvPr id="18" name="标题 1"/>
          <p:cNvSpPr txBox="1"/>
          <p:nvPr>
            <p:custDataLst>
              <p:tags r:id="rId1"/>
            </p:custDataLst>
          </p:nvPr>
        </p:nvSpPr>
        <p:spPr>
          <a:xfrm>
            <a:off x="4648200" y="3276600"/>
            <a:ext cx="7783195" cy="8274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孙哥分布式系列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课程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Netty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源码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分析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96200" y="4202430"/>
            <a:ext cx="1701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苹方-港" panose="020B0400000000000000" charset="-120"/>
                <a:ea typeface="苹方-港" panose="020B0400000000000000" charset="-120"/>
              </a:rPr>
              <a:t>孙帅 </a:t>
            </a:r>
            <a:r>
              <a:rPr lang="en-US" altLang="zh-CN" sz="2400" b="1"/>
              <a:t>suns</a:t>
            </a:r>
            <a:endParaRPr lang="en-US" altLang="zh-CN" sz="2400" b="1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标题 1"/>
          <p:cNvSpPr>
            <a:spLocks noGrp="1"/>
          </p:cNvSpPr>
          <p:nvPr/>
        </p:nvSpPr>
        <p:spPr>
          <a:xfrm>
            <a:off x="511810" y="410210"/>
            <a:ext cx="5625465" cy="9740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indent="-914400" algn="l" defTabSz="914400">
              <a:lnSpc>
                <a:spcPct val="9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Arial Unicode MS" panose="020B0604020202020204" pitchFamily="34" charset="-122"/>
                <a:cs typeface="+mj-lt"/>
                <a:sym typeface="Arial" panose="020B0604020202020204" charset="-122"/>
              </a:rPr>
              <a:t>学习课程的前置</a:t>
            </a:r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Arial Unicode MS" panose="020B0604020202020204" pitchFamily="34" charset="-122"/>
                <a:cs typeface="+mj-lt"/>
                <a:sym typeface="Arial" panose="020B0604020202020204" charset="-122"/>
              </a:rPr>
              <a:t>条件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Arial Unicode MS" panose="020B0604020202020204" pitchFamily="34" charset="-122"/>
              <a:cs typeface="+mj-lt"/>
              <a:sym typeface="Arial" panose="020B0604020202020204" charset="-122"/>
            </a:endParaRPr>
          </a:p>
        </p:txBody>
      </p:sp>
      <p:sp>
        <p:nvSpPr>
          <p:cNvPr id="22533" name="直接连接符 17"/>
          <p:cNvSpPr/>
          <p:nvPr/>
        </p:nvSpPr>
        <p:spPr>
          <a:xfrm>
            <a:off x="587375" y="1176338"/>
            <a:ext cx="10515600" cy="0"/>
          </a:xfrm>
          <a:prstGeom prst="line">
            <a:avLst/>
          </a:prstGeom>
          <a:ln w="44450" cap="flat" cmpd="sng">
            <a:solidFill>
              <a:srgbClr val="6EC1F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文本框 4"/>
          <p:cNvSpPr txBox="1"/>
          <p:nvPr/>
        </p:nvSpPr>
        <p:spPr>
          <a:xfrm>
            <a:off x="632460" y="1325245"/>
            <a:ext cx="98012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1. </a:t>
            </a:r>
            <a:r>
              <a:rPr lang="zh-CN" altLang="en-US" sz="2800" b="1"/>
              <a:t>本课程是孙哥说分布式系列课程的第二门</a:t>
            </a:r>
            <a:r>
              <a:rPr lang="zh-CN" altLang="en-US" sz="2800" b="1"/>
              <a:t>课程。</a:t>
            </a:r>
            <a:endParaRPr lang="zh-CN" altLang="en-US" sz="2800" b="1"/>
          </a:p>
          <a:p>
            <a:r>
              <a:rPr lang="en-US" altLang="zh-CN" sz="2800" b="1"/>
              <a:t>2. </a:t>
            </a:r>
            <a:r>
              <a:rPr lang="zh-CN" altLang="en-US" sz="2800" b="1"/>
              <a:t>具有</a:t>
            </a:r>
            <a:r>
              <a:rPr lang="en-US" altLang="zh-CN" sz="2800" b="1"/>
              <a:t>Netty</a:t>
            </a:r>
            <a:r>
              <a:rPr lang="zh-CN" altLang="en-US" sz="2800" b="1"/>
              <a:t>使用开发经验。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en-US" altLang="zh-CN" sz="2800" b="1"/>
              <a:t> </a:t>
            </a:r>
            <a:r>
              <a:rPr lang="zh-CN" altLang="en-US" sz="2800" b="1"/>
              <a:t> </a:t>
            </a:r>
            <a:r>
              <a:rPr lang="en-US" altLang="zh-CN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标题 1"/>
          <p:cNvSpPr>
            <a:spLocks noGrp="1"/>
          </p:cNvSpPr>
          <p:nvPr/>
        </p:nvSpPr>
        <p:spPr>
          <a:xfrm>
            <a:off x="511810" y="410210"/>
            <a:ext cx="5625465" cy="9740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indent="-914400" algn="l" defTabSz="914400">
              <a:lnSpc>
                <a:spcPct val="9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Arial Unicode MS" panose="020B0604020202020204" pitchFamily="34" charset="-122"/>
                <a:cs typeface="+mj-lt"/>
                <a:sym typeface="Arial" panose="020B0604020202020204" charset="-122"/>
              </a:rPr>
              <a:t>收获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Arial Unicode MS" panose="020B0604020202020204" pitchFamily="34" charset="-122"/>
              <a:cs typeface="+mj-lt"/>
              <a:sym typeface="Arial" panose="020B0604020202020204" charset="-122"/>
            </a:endParaRPr>
          </a:p>
        </p:txBody>
      </p:sp>
      <p:sp>
        <p:nvSpPr>
          <p:cNvPr id="22533" name="直接连接符 17"/>
          <p:cNvSpPr/>
          <p:nvPr/>
        </p:nvSpPr>
        <p:spPr>
          <a:xfrm>
            <a:off x="587375" y="1176338"/>
            <a:ext cx="10515600" cy="0"/>
          </a:xfrm>
          <a:prstGeom prst="line">
            <a:avLst/>
          </a:prstGeom>
          <a:ln w="44450" cap="flat" cmpd="sng">
            <a:solidFill>
              <a:srgbClr val="6EC1F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文本框 4"/>
          <p:cNvSpPr txBox="1"/>
          <p:nvPr/>
        </p:nvSpPr>
        <p:spPr>
          <a:xfrm>
            <a:off x="632460" y="1325245"/>
            <a:ext cx="98012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1. </a:t>
            </a:r>
            <a:r>
              <a:rPr lang="zh-CN" altLang="en-US" sz="2800" b="1"/>
              <a:t>快速调错，提高开发效率，由内而外的</a:t>
            </a:r>
            <a:r>
              <a:rPr lang="zh-CN" altLang="en-US" sz="2800" b="1"/>
              <a:t>自信</a:t>
            </a:r>
            <a:endParaRPr lang="zh-CN" altLang="en-US" sz="2800" b="1"/>
          </a:p>
          <a:p>
            <a:r>
              <a:rPr lang="en-US" altLang="zh-CN" sz="2800" b="1"/>
              <a:t>2. </a:t>
            </a:r>
            <a:r>
              <a:rPr lang="zh-CN" altLang="en-US" sz="2800" b="1"/>
              <a:t>理解框架的设计</a:t>
            </a:r>
            <a:r>
              <a:rPr lang="zh-CN" altLang="en-US" sz="2800" b="1"/>
              <a:t>思想</a:t>
            </a:r>
            <a:endParaRPr lang="zh-CN" altLang="en-US" sz="2800" b="1"/>
          </a:p>
          <a:p>
            <a:r>
              <a:rPr lang="en-US" altLang="zh-CN" sz="2800" b="1"/>
              <a:t>3. </a:t>
            </a:r>
            <a:r>
              <a:rPr lang="zh-CN" altLang="en-US" sz="2800" b="1"/>
              <a:t>学活设计</a:t>
            </a:r>
            <a:r>
              <a:rPr lang="zh-CN" altLang="en-US" sz="2800" b="1"/>
              <a:t>模式</a:t>
            </a:r>
            <a:endParaRPr lang="zh-CN" altLang="en-US" sz="2800" b="1"/>
          </a:p>
          <a:p>
            <a:r>
              <a:rPr lang="en-US" altLang="zh-CN" sz="2800" b="1"/>
              <a:t>4. </a:t>
            </a:r>
            <a:r>
              <a:rPr lang="zh-CN" altLang="en-US" sz="2800" b="1"/>
              <a:t>解决极端问题</a:t>
            </a:r>
            <a:r>
              <a:rPr lang="en-US" altLang="zh-CN" sz="2800" b="1"/>
              <a:t> </a:t>
            </a:r>
            <a:endParaRPr lang="zh-CN" altLang="en-US" sz="2800" b="1"/>
          </a:p>
          <a:p>
            <a:r>
              <a:rPr lang="en-US" altLang="zh-CN" sz="2800" b="1"/>
              <a:t>5. </a:t>
            </a:r>
            <a:r>
              <a:rPr lang="zh-CN" altLang="en-US" sz="2800" b="1"/>
              <a:t>面试</a:t>
            </a:r>
            <a:r>
              <a:rPr lang="en-US" altLang="zh-CN" sz="2800" b="1"/>
              <a:t> </a:t>
            </a:r>
            <a:r>
              <a:rPr lang="zh-CN" altLang="en-US" sz="2800" b="1"/>
              <a:t>拒绝</a:t>
            </a:r>
            <a:r>
              <a:rPr lang="zh-CN" altLang="en-US" sz="2800" b="1"/>
              <a:t>八股文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en-US" altLang="zh-CN" sz="2800" b="1"/>
              <a:t> </a:t>
            </a:r>
            <a:r>
              <a:rPr lang="zh-CN" altLang="en-US" sz="2800" b="1"/>
              <a:t> </a:t>
            </a:r>
            <a:r>
              <a:rPr lang="en-US" altLang="zh-CN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任意多边形 1"/>
          <p:cNvSpPr/>
          <p:nvPr/>
        </p:nvSpPr>
        <p:spPr>
          <a:xfrm rot="3131087" flipV="1">
            <a:off x="4167188" y="623888"/>
            <a:ext cx="4244975" cy="5340350"/>
          </a:xfrm>
          <a:custGeom>
            <a:avLst/>
            <a:gdLst/>
            <a:ahLst/>
            <a:cxnLst>
              <a:cxn ang="0">
                <a:pos x="1588293" y="2290541"/>
              </a:cxn>
              <a:cxn ang="0">
                <a:pos x="2063727" y="1821287"/>
              </a:cxn>
              <a:cxn ang="0">
                <a:pos x="2189212" y="2081910"/>
              </a:cxn>
              <a:cxn ang="0">
                <a:pos x="1526366" y="2351663"/>
              </a:cxn>
              <a:cxn ang="0">
                <a:pos x="1573848" y="2304798"/>
              </a:cxn>
              <a:cxn ang="0">
                <a:pos x="2654669" y="2121927"/>
              </a:cxn>
              <a:cxn ang="0">
                <a:pos x="2607219" y="1936784"/>
              </a:cxn>
              <a:cxn ang="0">
                <a:pos x="2413412" y="2004071"/>
              </a:cxn>
              <a:cxn ang="0">
                <a:pos x="2124688" y="1761118"/>
              </a:cxn>
              <a:cxn ang="0">
                <a:pos x="2347705" y="1540999"/>
              </a:cxn>
              <a:cxn ang="0">
                <a:pos x="2119430" y="1361689"/>
              </a:cxn>
              <a:cxn ang="0">
                <a:pos x="1556336" y="2301636"/>
              </a:cxn>
              <a:cxn ang="0">
                <a:pos x="1521924" y="2313583"/>
              </a:cxn>
              <a:cxn ang="0">
                <a:pos x="1552253" y="2308452"/>
              </a:cxn>
              <a:cxn ang="0">
                <a:pos x="0" y="534139"/>
              </a:cxn>
              <a:cxn ang="0">
                <a:pos x="748392" y="1253112"/>
              </a:cxn>
              <a:cxn ang="0">
                <a:pos x="430781" y="691321"/>
              </a:cxn>
              <a:cxn ang="0">
                <a:pos x="1327878" y="298905"/>
              </a:cxn>
              <a:cxn ang="0">
                <a:pos x="1138066" y="0"/>
              </a:cxn>
              <a:cxn ang="0">
                <a:pos x="403558" y="643170"/>
              </a:cxn>
              <a:cxn ang="0">
                <a:pos x="237644" y="349702"/>
              </a:cxn>
              <a:cxn ang="0">
                <a:pos x="3259808" y="4769533"/>
              </a:cxn>
              <a:cxn ang="0">
                <a:pos x="3326451" y="4769533"/>
              </a:cxn>
              <a:cxn ang="0">
                <a:pos x="3259808" y="4546311"/>
              </a:cxn>
              <a:cxn ang="0">
                <a:pos x="715016" y="1545812"/>
              </a:cxn>
              <a:cxn ang="0">
                <a:pos x="1224662" y="1228640"/>
              </a:cxn>
              <a:cxn ang="0">
                <a:pos x="1553185" y="1505082"/>
              </a:cxn>
              <a:cxn ang="0">
                <a:pos x="985860" y="1875541"/>
              </a:cxn>
              <a:cxn ang="0">
                <a:pos x="1114162" y="2040856"/>
              </a:cxn>
              <a:cxn ang="0">
                <a:pos x="1629252" y="1569091"/>
              </a:cxn>
              <a:cxn ang="0">
                <a:pos x="1629945" y="1569674"/>
              </a:cxn>
              <a:cxn ang="0">
                <a:pos x="1629538" y="1568829"/>
              </a:cxn>
              <a:cxn ang="0">
                <a:pos x="2061669" y="1173046"/>
              </a:cxn>
              <a:cxn ang="0">
                <a:pos x="1587923" y="1482398"/>
              </a:cxn>
              <a:cxn ang="0">
                <a:pos x="1410160" y="1113198"/>
              </a:cxn>
              <a:cxn ang="0">
                <a:pos x="1808084" y="865554"/>
              </a:cxn>
              <a:cxn ang="0">
                <a:pos x="1645264" y="655764"/>
              </a:cxn>
              <a:cxn ang="0">
                <a:pos x="2756171" y="4212531"/>
              </a:cxn>
              <a:cxn ang="0">
                <a:pos x="3140506" y="3905777"/>
              </a:cxn>
              <a:cxn ang="0">
                <a:pos x="3176620" y="4432247"/>
              </a:cxn>
              <a:cxn ang="0">
                <a:pos x="3380443" y="3809456"/>
              </a:cxn>
              <a:cxn ang="0">
                <a:pos x="3925991" y="3818061"/>
              </a:cxn>
              <a:cxn ang="0">
                <a:pos x="3879334" y="3556633"/>
              </a:cxn>
              <a:cxn ang="0">
                <a:pos x="3339029" y="3765576"/>
              </a:cxn>
              <a:cxn ang="0">
                <a:pos x="3319251" y="3763113"/>
              </a:cxn>
              <a:cxn ang="0">
                <a:pos x="3766016" y="3406530"/>
              </a:cxn>
              <a:cxn ang="0">
                <a:pos x="3517889" y="3168879"/>
              </a:cxn>
              <a:cxn ang="0">
                <a:pos x="1894465" y="3132813"/>
              </a:cxn>
              <a:cxn ang="0">
                <a:pos x="1926278" y="3130130"/>
              </a:cxn>
              <a:cxn ang="0">
                <a:pos x="1911336" y="3147018"/>
              </a:cxn>
              <a:cxn ang="0">
                <a:pos x="1935017" y="3129393"/>
              </a:cxn>
              <a:cxn ang="0">
                <a:pos x="2934976" y="3045067"/>
              </a:cxn>
              <a:cxn ang="0">
                <a:pos x="2323478" y="3627121"/>
              </a:cxn>
              <a:cxn ang="0">
                <a:pos x="3302960" y="3014035"/>
              </a:cxn>
              <a:cxn ang="0">
                <a:pos x="3327171" y="3011993"/>
              </a:cxn>
              <a:cxn ang="0">
                <a:pos x="3325066" y="3000198"/>
              </a:cxn>
              <a:cxn ang="0">
                <a:pos x="3414494" y="2944223"/>
              </a:cxn>
              <a:cxn ang="0">
                <a:pos x="3285386" y="2777869"/>
              </a:cxn>
              <a:cxn ang="0">
                <a:pos x="3280513" y="2750563"/>
              </a:cxn>
              <a:cxn ang="0">
                <a:pos x="3267071" y="2754270"/>
              </a:cxn>
              <a:cxn ang="0">
                <a:pos x="3255775" y="2739715"/>
              </a:cxn>
              <a:cxn ang="0">
                <a:pos x="3229637" y="2764594"/>
              </a:cxn>
              <a:cxn ang="0">
                <a:pos x="1951589" y="3117059"/>
              </a:cxn>
              <a:cxn ang="0">
                <a:pos x="2944142" y="2378348"/>
              </a:cxn>
              <a:cxn ang="0">
                <a:pos x="2764465" y="2182801"/>
              </a:cxn>
              <a:cxn ang="0">
                <a:pos x="1933406" y="3122074"/>
              </a:cxn>
              <a:cxn ang="0">
                <a:pos x="3194103" y="4937492"/>
              </a:cxn>
              <a:cxn ang="0">
                <a:pos x="3257914" y="4924012"/>
              </a:cxn>
              <a:cxn ang="0">
                <a:pos x="3212759" y="4710275"/>
              </a:cxn>
              <a:cxn ang="0">
                <a:pos x="3024632" y="4815933"/>
              </a:cxn>
              <a:cxn ang="0">
                <a:pos x="3137795" y="4844962"/>
              </a:cxn>
              <a:cxn ang="0">
                <a:pos x="3178445" y="4451404"/>
              </a:cxn>
            </a:cxnLst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9938" name="灯片编号占位符 1"/>
          <p:cNvSpPr/>
          <p:nvPr>
            <p:ph type="sldNum" sz="quarter" idx="4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>
              <a:buFont typeface="Arial" panose="020B0604020202020204" charset="-122"/>
              <a:buChar char="•"/>
            </a:pPr>
            <a:fld id="{9A0DB2DC-4C9A-4742-B13C-FB6460FD3503}" type="slidenum">
              <a:rPr lang="zh-CN" altLang="en-US" sz="1200" dirty="0">
                <a:solidFill>
                  <a:srgbClr val="9C9C9C"/>
                </a:solidFill>
                <a:latin typeface="Arial" panose="020B0604020202020204" pitchFamily="34" charset="0"/>
                <a:ea typeface="宋体" pitchFamily="2" charset="-122"/>
              </a:rPr>
            </a:fld>
            <a:endParaRPr lang="zh-CN" altLang="en-US" sz="1200" dirty="0">
              <a:solidFill>
                <a:srgbClr val="9C9C9C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24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宋体</vt:lpstr>
      <vt:lpstr>Wingdings</vt:lpstr>
      <vt:lpstr>汉仪书宋二KW</vt:lpstr>
      <vt:lpstr>华文隶书</vt:lpstr>
      <vt:lpstr>报隶-简</vt:lpstr>
      <vt:lpstr>幼圆</vt:lpstr>
      <vt:lpstr>苹方-简</vt:lpstr>
      <vt:lpstr>Lucida Sans Unicode</vt:lpstr>
      <vt:lpstr>苹方-港</vt:lpstr>
      <vt:lpstr>Arial Unicode MS</vt:lpstr>
      <vt:lpstr>Arial</vt:lpstr>
      <vt:lpstr>黑体</vt:lpstr>
      <vt:lpstr>汉仪中黑KW</vt:lpstr>
      <vt:lpstr>微软雅黑</vt:lpstr>
      <vt:lpstr>汉仪旗黑</vt:lpstr>
      <vt:lpstr>宋体</vt:lpstr>
      <vt:lpstr>Calibri</vt:lpstr>
      <vt:lpstr>Helvetica Neue</vt:lpstr>
      <vt:lpstr>1_A000120140530A99PPBG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keywords>PUBLIC</cp:keywords>
  <dc:description>PUBLIC</dc:description>
  <cp:lastModifiedBy>孙帅</cp:lastModifiedBy>
  <cp:revision>6923</cp:revision>
  <dcterms:created xsi:type="dcterms:W3CDTF">2022-11-29T11:12:19Z</dcterms:created>
  <dcterms:modified xsi:type="dcterms:W3CDTF">2022-11-29T11:12:19Z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2052-5.0.0.7550</vt:lpwstr>
  </property>
  <property fmtid="{D5CDD505-2E9C-101B-9397-08002B2CF9AE}" pid="4" name="Classification">
    <vt:lpwstr>PUBLIC</vt:lpwstr>
  </property>
  <property fmtid="{D5CDD505-2E9C-101B-9397-08002B2CF9AE}" pid="5" name="Source">
    <vt:lpwstr>Internal</vt:lpwstr>
  </property>
  <property fmtid="{D5CDD505-2E9C-101B-9397-08002B2CF9AE}" pid="6" name="Footers">
    <vt:lpwstr>Footers</vt:lpwstr>
  </property>
  <property fmtid="{D5CDD505-2E9C-101B-9397-08002B2CF9AE}" pid="7" name="DocClassification">
    <vt:lpwstr>CLAPUBLIC</vt:lpwstr>
  </property>
  <property fmtid="{D5CDD505-2E9C-101B-9397-08002B2CF9AE}" pid="8" name="ICV">
    <vt:lpwstr>3438B344EA4EA86415C7856319ADC59C</vt:lpwstr>
  </property>
</Properties>
</file>