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为什么需要模块化" id="{6A2F1CA8-A85D-B649-A31A-41A5936A3223}">
          <p14:sldIdLst>
            <p14:sldId id="256"/>
          </p14:sldIdLst>
        </p14:section>
        <p14:section name="为什么需要模块化" id="{599B1B3E-ED5F-DA44-8569-11141CAD7E2A}">
          <p14:sldIdLst>
            <p14:sldId id="257"/>
            <p14:sldId id="258"/>
            <p14:sldId id="259"/>
          </p14:sldIdLst>
        </p14:section>
        <p14:section name="CommonJS" id="{DF8DC3EC-D09B-0E4A-981F-085AA49FE9A7}">
          <p14:sldIdLst>
            <p14:sldId id="260"/>
          </p14:sldIdLst>
        </p14:section>
        <p14:section name="ES6的export指令" id="{F7F7CF6C-86AD-F74C-8C15-F42EDC3D10AE}">
          <p14:sldIdLst>
            <p14:sldId id="261"/>
            <p14:sldId id="262"/>
            <p14:sldId id="263"/>
          </p14:sldIdLst>
        </p14:section>
        <p14:section name="ES6的import指令" id="{47303E0B-0E30-2C4F-91CE-0D62EE525880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B09A-AEE1-FA45-8BC8-1245CC2DDB32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917-5E28-3246-A9BF-2F09398C9341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1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模块化开发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原始功能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423638" cy="5444088"/>
          </a:xfrm>
        </p:spPr>
        <p:txBody>
          <a:bodyPr/>
          <a:lstStyle/>
          <a:p>
            <a:r>
              <a:rPr lang="zh-CN" altLang="en-US" sz="1600"/>
              <a:t>在网页开发的早期，</a:t>
            </a:r>
            <a:r>
              <a:rPr lang="en-US" altLang="zh-CN" sz="1600"/>
              <a:t>js</a:t>
            </a:r>
            <a:r>
              <a:rPr lang="zh-CN" altLang="en-US" sz="1600"/>
              <a:t>制作作为一种脚本语言，做一些简单的表单验证或动画实现等，那个时候代码还是很少的。</a:t>
            </a:r>
            <a:endParaRPr lang="en-US" altLang="zh-CN" sz="1600"/>
          </a:p>
          <a:p>
            <a:pPr lvl="1"/>
            <a:r>
              <a:rPr lang="zh-CN" altLang="en-US" sz="1600"/>
              <a:t>那个时候的代码是怎么写的呢？直接将代码写在</a:t>
            </a:r>
            <a:r>
              <a:rPr lang="en-US" altLang="zh-CN" sz="1600"/>
              <a:t>&lt;script&gt;</a:t>
            </a:r>
            <a:r>
              <a:rPr lang="zh-CN" altLang="en-US" sz="1600"/>
              <a:t>标签中即可</a:t>
            </a:r>
            <a:endParaRPr lang="en-US" altLang="zh-CN" sz="1600"/>
          </a:p>
          <a:p>
            <a:r>
              <a:rPr lang="zh-CN" altLang="en-US" sz="1600"/>
              <a:t>随着</a:t>
            </a:r>
            <a:r>
              <a:rPr lang="en-US" altLang="zh-CN" sz="1600"/>
              <a:t>ajax</a:t>
            </a:r>
            <a:r>
              <a:rPr lang="zh-CN" altLang="en-US" sz="1600"/>
              <a:t>异步请求的出现，慢慢形成了前后端的分离</a:t>
            </a:r>
            <a:endParaRPr lang="zh-CN" altLang="en-US" sz="1600"/>
          </a:p>
          <a:p>
            <a:pPr lvl="1"/>
            <a:r>
              <a:rPr lang="zh-CN" altLang="en-US" sz="1600"/>
              <a:t>客户端需要完成的事情越来越多，代码量也是与日俱增。</a:t>
            </a:r>
            <a:endParaRPr lang="zh-CN" altLang="en-US" sz="1600"/>
          </a:p>
          <a:p>
            <a:pPr lvl="1"/>
            <a:r>
              <a:rPr lang="zh-CN" altLang="en-US" sz="1600"/>
              <a:t>为了应对代码量的剧增，我们通常会将代码组织在多个</a:t>
            </a:r>
            <a:r>
              <a:rPr lang="en-US" altLang="zh-CN" sz="1600"/>
              <a:t>js</a:t>
            </a:r>
            <a:r>
              <a:rPr lang="zh-CN" altLang="en-US" sz="1600"/>
              <a:t>文件中，进行维护。</a:t>
            </a:r>
            <a:endParaRPr lang="zh-CN" altLang="en-US" sz="1600"/>
          </a:p>
          <a:p>
            <a:pPr lvl="1"/>
            <a:r>
              <a:rPr lang="zh-CN" altLang="en-US" sz="1600"/>
              <a:t>但是这种维护方式，依然不能避免一些灾难性的问题。</a:t>
            </a:r>
            <a:endParaRPr lang="zh-CN" altLang="en-US" sz="1600"/>
          </a:p>
          <a:p>
            <a:r>
              <a:rPr lang="zh-CN" altLang="en-US" sz="1600"/>
              <a:t>比如全局变量同名问题：看右边的例子</a:t>
            </a:r>
            <a:endParaRPr lang="en-US" altLang="zh-CN" sz="1600"/>
          </a:p>
          <a:p>
            <a:r>
              <a:rPr lang="zh-CN" altLang="en-US" sz="1600"/>
              <a:t>另外，这种代码的编写方式对</a:t>
            </a:r>
            <a:r>
              <a:rPr lang="en-US" altLang="zh-CN" sz="1600"/>
              <a:t>js</a:t>
            </a:r>
            <a:r>
              <a:rPr lang="zh-CN" altLang="en-US" sz="1600"/>
              <a:t>文件的依赖顺序几乎是强制性的</a:t>
            </a:r>
            <a:endParaRPr lang="zh-CN" altLang="en-US" sz="1600"/>
          </a:p>
          <a:p>
            <a:pPr lvl="1"/>
            <a:r>
              <a:rPr lang="zh-CN" altLang="en-US" sz="1600"/>
              <a:t>但是当</a:t>
            </a:r>
            <a:r>
              <a:rPr lang="en-US" altLang="zh-CN" sz="1600"/>
              <a:t>js</a:t>
            </a:r>
            <a:r>
              <a:rPr lang="zh-CN" altLang="en-US" sz="1600"/>
              <a:t>文件过多，比如有几十个的时候，弄清楚它们的顺序是一件比较同时的事情。</a:t>
            </a:r>
            <a:endParaRPr lang="zh-CN" altLang="en-US" sz="1600"/>
          </a:p>
          <a:p>
            <a:pPr lvl="1"/>
            <a:r>
              <a:rPr lang="zh-CN" altLang="en-US" sz="1600"/>
              <a:t>而且即使你弄清楚顺序了，也不能避免上面出现的这种尴尬问题的发生。</a:t>
            </a:r>
            <a:endParaRPr lang="zh-CN" altLang="en-US" sz="1600"/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831" y="1383812"/>
            <a:ext cx="4442332" cy="94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62" y="2571532"/>
            <a:ext cx="4438601" cy="1775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72043" y="4585612"/>
            <a:ext cx="40679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/>
              <a:t>小明后来发现代码不能正常运行，去检查自己的变量，发现确实</a:t>
            </a:r>
            <a:r>
              <a:rPr lang="en-US" altLang="zh-CN" sz="1600"/>
              <a:t>true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/>
              <a:t>最后杯具发生了，小明加班到</a:t>
            </a:r>
            <a:r>
              <a:rPr lang="en-US" altLang="zh-CN" sz="1600"/>
              <a:t>2</a:t>
            </a:r>
            <a:r>
              <a:rPr lang="zh-CN" altLang="en-US" sz="1600"/>
              <a:t>点还是没有找到问题出在哪里</a:t>
            </a:r>
            <a:r>
              <a:rPr lang="en-US" altLang="zh-CN" sz="1600"/>
              <a:t>(</a:t>
            </a:r>
            <a:r>
              <a:rPr lang="zh-CN" altLang="en-US" sz="1600"/>
              <a:t>所以，某些加班真的是无意义的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匿名函数的解决方案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我们可以使用匿名函数来解决方面的重名问题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aaa.js</a:t>
            </a:r>
            <a:r>
              <a:rPr lang="zh-CN" altLang="en-US"/>
              <a:t>文件中，我们使用匿名函数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但是如果我们希望在</a:t>
            </a:r>
            <a:r>
              <a:rPr lang="en-US" altLang="zh-CN"/>
              <a:t>main.js</a:t>
            </a:r>
            <a:r>
              <a:rPr lang="zh-CN" altLang="en-US"/>
              <a:t>文件中，用到</a:t>
            </a:r>
            <a:r>
              <a:rPr lang="en-US" altLang="zh-CN"/>
              <a:t>flag</a:t>
            </a:r>
            <a:r>
              <a:rPr lang="zh-CN" altLang="en-US"/>
              <a:t>，应该如何处理呢？</a:t>
            </a:r>
            <a:endParaRPr lang="zh-CN" altLang="en-US"/>
          </a:p>
          <a:p>
            <a:pPr lvl="1"/>
            <a:r>
              <a:rPr lang="zh-CN" altLang="en-US"/>
              <a:t>显然，另外一个文件中不容易使用，因为</a:t>
            </a:r>
            <a:r>
              <a:rPr lang="en-US" altLang="zh-CN"/>
              <a:t>flag</a:t>
            </a:r>
            <a:r>
              <a:rPr lang="zh-CN" altLang="en-US"/>
              <a:t>是一个局部变量。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431" y="2173653"/>
            <a:ext cx="4456723" cy="8004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使用模块作为出口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80684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我们可以使用将需要暴露到外面的变量，使用一个模块作为出口，什么意思呢？</a:t>
            </a:r>
            <a:endParaRPr lang="zh-CN" altLang="en-US" sz="1600"/>
          </a:p>
          <a:p>
            <a:r>
              <a:rPr lang="zh-CN" altLang="en-US" sz="1600"/>
              <a:t>来看下对应的代码：</a:t>
            </a:r>
            <a:endParaRPr lang="en-US" altLang="zh-CN" sz="1600"/>
          </a:p>
          <a:p>
            <a:r>
              <a:rPr lang="zh-CN" altLang="en-US" sz="1600"/>
              <a:t>我们做了什么事情呢？</a:t>
            </a:r>
            <a:endParaRPr lang="zh-CN" altLang="en-US" sz="1600"/>
          </a:p>
          <a:p>
            <a:pPr lvl="1"/>
            <a:r>
              <a:rPr lang="zh-CN" altLang="en-US" sz="1600"/>
              <a:t>非常简单，在匿名函数内部，定义一个对象。</a:t>
            </a:r>
            <a:endParaRPr lang="zh-CN" altLang="en-US" sz="1600"/>
          </a:p>
          <a:p>
            <a:pPr lvl="1"/>
            <a:r>
              <a:rPr lang="zh-CN" altLang="en-US" sz="1600"/>
              <a:t>给对象添加各种需要暴露到外面的属性和方法</a:t>
            </a:r>
            <a:r>
              <a:rPr lang="en-US" altLang="zh-CN" sz="1600"/>
              <a:t>(</a:t>
            </a:r>
            <a:r>
              <a:rPr lang="zh-CN" altLang="en-US" sz="1600"/>
              <a:t>不需要暴露的直接定义即可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  <a:endParaRPr lang="zh-CN" altLang="en-US" sz="1600"/>
          </a:p>
          <a:p>
            <a:pPr lvl="1"/>
            <a:r>
              <a:rPr lang="zh-CN" altLang="en-US" sz="1600"/>
              <a:t>最后将这个对象返回，并且在外面使用了一个</a:t>
            </a:r>
            <a:r>
              <a:rPr lang="en-US" altLang="zh-CN" sz="1600"/>
              <a:t>MoudleA</a:t>
            </a:r>
            <a:r>
              <a:rPr lang="zh-CN" altLang="en-US" sz="1600"/>
              <a:t>接受。</a:t>
            </a:r>
            <a:endParaRPr lang="zh-CN" altLang="en-US" sz="1600"/>
          </a:p>
          <a:p>
            <a:r>
              <a:rPr lang="zh-CN" altLang="en-US" sz="1600"/>
              <a:t>接下来，我们在</a:t>
            </a:r>
            <a:r>
              <a:rPr lang="en-US" altLang="zh-CN" sz="1600"/>
              <a:t>man.js</a:t>
            </a:r>
            <a:r>
              <a:rPr lang="zh-CN" altLang="en-US" sz="1600"/>
              <a:t>中怎么使用呢？</a:t>
            </a:r>
            <a:endParaRPr lang="en-US" altLang="zh-CN" sz="1600"/>
          </a:p>
          <a:p>
            <a:pPr lvl="1"/>
            <a:r>
              <a:rPr lang="zh-CN" altLang="en-US" sz="1600"/>
              <a:t>我们只需要使用属于自己模块的属性和方法即可</a:t>
            </a:r>
            <a:endParaRPr lang="zh-CN" altLang="en-US" sz="1600"/>
          </a:p>
          <a:p>
            <a:r>
              <a:rPr lang="zh-CN" altLang="en-US" sz="1600"/>
              <a:t>这就是模块最基础的封装，事实上模块的封装还有很多高级的话题：</a:t>
            </a:r>
            <a:endParaRPr lang="zh-CN" altLang="en-US" sz="1600"/>
          </a:p>
          <a:p>
            <a:pPr lvl="1"/>
            <a:r>
              <a:rPr lang="zh-CN" altLang="en-US" sz="1600"/>
              <a:t>但是我们这里就是要认识一下为什么需要模块，以及模块的原始雏形。</a:t>
            </a:r>
            <a:endParaRPr lang="zh-CN" altLang="en-US" sz="1600"/>
          </a:p>
          <a:p>
            <a:pPr lvl="1"/>
            <a:r>
              <a:rPr lang="zh-CN" altLang="en-US" sz="1600"/>
              <a:t>幸运的是，前端模块化开发已经有了很多既有的规范，以及对应的实现方案。</a:t>
            </a:r>
            <a:endParaRPr lang="zh-CN" altLang="en-US" sz="1600"/>
          </a:p>
          <a:p>
            <a:r>
              <a:rPr lang="zh-CN" altLang="en-US" sz="1600"/>
              <a:t>常见的模块化规范：</a:t>
            </a:r>
            <a:endParaRPr lang="en-US" altLang="zh-CN" sz="1600"/>
          </a:p>
          <a:p>
            <a:pPr lvl="1"/>
            <a:r>
              <a:rPr lang="en-US" altLang="zh-CN" sz="1600"/>
              <a:t>CommonJS</a:t>
            </a:r>
            <a:r>
              <a:rPr lang="zh-CN" altLang="en-US" sz="1600"/>
              <a:t>、</a:t>
            </a:r>
            <a:r>
              <a:rPr lang="en-US" altLang="zh-CN" sz="1600"/>
              <a:t>AMD</a:t>
            </a:r>
            <a:r>
              <a:rPr lang="zh-CN" altLang="en-US" sz="1600"/>
              <a:t>、</a:t>
            </a:r>
            <a:r>
              <a:rPr lang="en-US" altLang="zh-CN" sz="1600"/>
              <a:t>CMD</a:t>
            </a:r>
            <a:r>
              <a:rPr lang="zh-CN" altLang="en-US" sz="1600"/>
              <a:t>，也有</a:t>
            </a:r>
            <a:r>
              <a:rPr lang="en-US" altLang="zh-CN" sz="1600"/>
              <a:t>ES6</a:t>
            </a:r>
            <a:r>
              <a:rPr lang="zh-CN" altLang="en-US" sz="1600"/>
              <a:t>的</a:t>
            </a:r>
            <a:r>
              <a:rPr lang="en-US" altLang="zh-CN" sz="1600"/>
              <a:t>Modules</a:t>
            </a:r>
            <a:endParaRPr lang="en-US" altLang="zh-CN" sz="1600"/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0134" y="1267575"/>
            <a:ext cx="3406625" cy="2295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34" y="3840034"/>
            <a:ext cx="3406625" cy="16927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CommonJS</a:t>
            </a:r>
            <a:r>
              <a:rPr kumimoji="1" lang="zh-CN" altLang="en-US"/>
              <a:t>（了解）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模块化有两个核心：导出和导入</a:t>
            </a:r>
            <a:endParaRPr kumimoji="1" lang="en-US" altLang="zh-CN"/>
          </a:p>
          <a:p>
            <a:r>
              <a:rPr kumimoji="1" lang="en-US" altLang="zh-CN"/>
              <a:t>CommonJS</a:t>
            </a:r>
            <a:r>
              <a:rPr kumimoji="1" lang="zh-CN" altLang="en-US"/>
              <a:t>的导出：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CommonJS</a:t>
            </a:r>
            <a:r>
              <a:rPr kumimoji="1" lang="zh-CN" altLang="en-US"/>
              <a:t>的导入</a:t>
            </a:r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45" y="2104293"/>
            <a:ext cx="3548185" cy="177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1" y="4397554"/>
            <a:ext cx="4131543" cy="16281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export</a:t>
            </a:r>
            <a:r>
              <a:rPr kumimoji="1" lang="zh-CN" altLang="en-US"/>
              <a:t>基本使用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export</a:t>
            </a:r>
            <a:r>
              <a:rPr lang="zh-CN" altLang="en-US"/>
              <a:t>指令用于导出变量，比如下面的代码：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上面的代码还有另外一种写法：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" y="1672492"/>
            <a:ext cx="3122734" cy="929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3036664"/>
            <a:ext cx="3287644" cy="13383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导出函数或类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上面我们主要是输出变量，也可以输出函数或者输出类</a:t>
            </a:r>
            <a:endParaRPr lang="en-US" altLang="zh-CN"/>
          </a:p>
          <a:p>
            <a:pPr lvl="1"/>
            <a:r>
              <a:rPr lang="zh-CN" altLang="en-US"/>
              <a:t>上面的代码也可以写成这种形式：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281" y="2197100"/>
            <a:ext cx="5295900" cy="398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36" y="2197100"/>
            <a:ext cx="5429250" cy="3990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export</a:t>
            </a:r>
            <a:r>
              <a:rPr lang="zh-CN" altLang="en-US"/>
              <a:t> </a:t>
            </a:r>
            <a:r>
              <a:rPr lang="en-US" altLang="zh-CN"/>
              <a:t>default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某些情况下，一个模块中包含某个的功能，我们并不希望给这个功能命名，而且让导入者可以自己来命名</a:t>
            </a:r>
            <a:endParaRPr lang="en-US" altLang="zh-CN"/>
          </a:p>
          <a:p>
            <a:pPr lvl="1"/>
            <a:r>
              <a:rPr lang="zh-CN" altLang="en-US"/>
              <a:t>这个时候就可以使用</a:t>
            </a:r>
            <a:r>
              <a:rPr lang="en-US" altLang="zh-CN"/>
              <a:t>export default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我们来到</a:t>
            </a:r>
            <a:r>
              <a:rPr lang="en-US" altLang="zh-CN"/>
              <a:t>main.js</a:t>
            </a:r>
            <a:r>
              <a:rPr lang="zh-CN" altLang="en-US"/>
              <a:t>中，这样使用就可以了</a:t>
            </a:r>
            <a:endParaRPr lang="zh-CN" altLang="en-US"/>
          </a:p>
          <a:p>
            <a:pPr lvl="1"/>
            <a:r>
              <a:rPr lang="zh-CN" altLang="en-US"/>
              <a:t>这里的</a:t>
            </a:r>
            <a:r>
              <a:rPr lang="en-US" altLang="zh-CN"/>
              <a:t>myFunc</a:t>
            </a:r>
            <a:r>
              <a:rPr lang="zh-CN" altLang="en-US"/>
              <a:t>是我自己命名的，你可以根据需要命名它对应的名字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另外，</a:t>
            </a:r>
            <a:r>
              <a:rPr lang="zh-CN" altLang="en-US" b="1"/>
              <a:t>需要注意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export default</a:t>
            </a:r>
            <a:r>
              <a:rPr lang="zh-CN" altLang="en-US"/>
              <a:t>在同一个模块中，不允许同时存在多个。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49" y="2127739"/>
            <a:ext cx="3628782" cy="10337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0" y="4297485"/>
            <a:ext cx="3638061" cy="7958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import</a:t>
            </a:r>
            <a:r>
              <a:rPr kumimoji="1" lang="zh-CN" altLang="en-US"/>
              <a:t>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我们使用</a:t>
            </a:r>
            <a:r>
              <a:rPr lang="en-US" altLang="zh-CN" b="1"/>
              <a:t>export</a:t>
            </a:r>
            <a:r>
              <a:rPr lang="zh-CN" altLang="en-US"/>
              <a:t>指令导出了模块对外提供的接口，下面我们就可以通过</a:t>
            </a:r>
            <a:r>
              <a:rPr lang="en-US" altLang="zh-CN" b="1"/>
              <a:t>import</a:t>
            </a:r>
            <a:r>
              <a:rPr lang="zh-CN" altLang="en-US"/>
              <a:t>命令来加载对应的这个模块了</a:t>
            </a:r>
            <a:endParaRPr lang="zh-CN" altLang="en-US"/>
          </a:p>
          <a:p>
            <a:r>
              <a:rPr lang="zh-CN" altLang="en-US"/>
              <a:t>首先，我们需要在</a:t>
            </a:r>
            <a:r>
              <a:rPr lang="en-US" altLang="zh-CN"/>
              <a:t>HTML</a:t>
            </a:r>
            <a:r>
              <a:rPr lang="zh-CN" altLang="en-US"/>
              <a:t>代码中</a:t>
            </a:r>
            <a:r>
              <a:rPr lang="zh-CN" altLang="en-US" b="1"/>
              <a:t>引入两个</a:t>
            </a:r>
            <a:r>
              <a:rPr lang="en-US" altLang="zh-CN" b="1"/>
              <a:t>js</a:t>
            </a:r>
            <a:r>
              <a:rPr lang="zh-CN" altLang="en-US" b="1"/>
              <a:t>文件</a:t>
            </a:r>
            <a:r>
              <a:rPr lang="zh-CN" altLang="en-US"/>
              <a:t>，并且类型需要设置为</a:t>
            </a:r>
            <a:r>
              <a:rPr lang="en-US" altLang="zh-CN" b="1"/>
              <a:t>module</a:t>
            </a:r>
            <a:endParaRPr lang="en-US" altLang="zh-CN" b="1"/>
          </a:p>
          <a:p>
            <a:endParaRPr kumimoji="1" lang="en-US" altLang="zh-CN" b="1"/>
          </a:p>
          <a:p>
            <a:endParaRPr lang="en-US" altLang="zh-CN"/>
          </a:p>
          <a:p>
            <a:r>
              <a:rPr lang="en-US" altLang="zh-CN"/>
              <a:t>import</a:t>
            </a:r>
            <a:r>
              <a:rPr lang="zh-CN" altLang="en-US"/>
              <a:t>指令用于导入模块中的内容，比如</a:t>
            </a:r>
            <a:r>
              <a:rPr lang="en-US" altLang="zh-CN"/>
              <a:t>main.js</a:t>
            </a:r>
            <a:r>
              <a:rPr lang="zh-CN" altLang="en-US"/>
              <a:t>的代码</a:t>
            </a:r>
            <a:endParaRPr kumimoji="1" lang="en-US" altLang="zh-CN" b="1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如果我们希望某个模块中所有的信息都导入，一个个导入显然有些麻烦：</a:t>
            </a:r>
            <a:endParaRPr lang="zh-CN" altLang="en-US"/>
          </a:p>
          <a:p>
            <a:pPr lvl="1"/>
            <a:r>
              <a:rPr lang="zh-CN" altLang="en-US"/>
              <a:t>通过*可以导入模块中所有的</a:t>
            </a:r>
            <a:r>
              <a:rPr lang="en-US" altLang="zh-CN"/>
              <a:t>export</a:t>
            </a:r>
            <a:r>
              <a:rPr lang="zh-CN" altLang="en-US"/>
              <a:t>变量</a:t>
            </a:r>
            <a:endParaRPr lang="zh-CN" altLang="en-US"/>
          </a:p>
          <a:p>
            <a:pPr lvl="1"/>
            <a:r>
              <a:rPr lang="zh-CN" altLang="en-US"/>
              <a:t>但是通常情况下我们需要给*起一个别名，方便后续的使用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46" y="2145892"/>
            <a:ext cx="5456292" cy="659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5" y="3473735"/>
            <a:ext cx="4746868" cy="745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5" y="5547045"/>
            <a:ext cx="5751145" cy="6735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1395</Words>
  <Application>WPS 演示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Calibri Light</vt:lpstr>
      <vt:lpstr>vuejs-why</vt:lpstr>
      <vt:lpstr>模块化开发</vt:lpstr>
      <vt:lpstr>JavaScript原始功能</vt:lpstr>
      <vt:lpstr>匿名函数的解决方案</vt:lpstr>
      <vt:lpstr>使用模块作为出口</vt:lpstr>
      <vt:lpstr>CommonJS（了解）</vt:lpstr>
      <vt:lpstr>export基本使用</vt:lpstr>
      <vt:lpstr>导出函数或类</vt:lpstr>
      <vt:lpstr>export default</vt:lpstr>
      <vt:lpstr>import使用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模块化开发</dc:title>
  <dc:creator>卫康宏</dc:creator>
  <cp:lastModifiedBy>别样的季节</cp:lastModifiedBy>
  <cp:revision>13</cp:revision>
  <dcterms:created xsi:type="dcterms:W3CDTF">2018-10-24T07:33:00Z</dcterms:created>
  <dcterms:modified xsi:type="dcterms:W3CDTF">2020-09-17T15:00:44Z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