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480" y="4058640"/>
            <a:ext cx="2621520" cy="209088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520" y="4058640"/>
            <a:ext cx="2621520" cy="209088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PH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PH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PH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PH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PH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PH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PH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PH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PH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PH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3CA7E2E-55F7-46FE-8082-001BDE54E3DB}" type="slidenum">
              <a:rPr lang="en-PH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