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051925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3" d="100"/>
          <a:sy n="193" d="100"/>
        </p:scale>
        <p:origin x="-880" y="-104"/>
      </p:cViewPr>
      <p:guideLst>
        <p:guide orient="horz" pos="1728"/>
        <p:guide pos="285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8895" y="1704340"/>
            <a:ext cx="7694136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789" y="3108960"/>
            <a:ext cx="6336348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D1A5-DE73-EC4F-BEE2-DFFEB12675C1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B93D-08CF-714B-A463-A79CCDD67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0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D1A5-DE73-EC4F-BEE2-DFFEB12675C1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B93D-08CF-714B-A463-A79CCDD67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3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2646" y="219712"/>
            <a:ext cx="2036683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2596" y="219712"/>
            <a:ext cx="5959184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D1A5-DE73-EC4F-BEE2-DFFEB12675C1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B93D-08CF-714B-A463-A79CCDD67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9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D1A5-DE73-EC4F-BEE2-DFFEB12675C1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B93D-08CF-714B-A463-A79CCDD67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1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040" y="3525520"/>
            <a:ext cx="7694136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040" y="2325371"/>
            <a:ext cx="7694136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D1A5-DE73-EC4F-BEE2-DFFEB12675C1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B93D-08CF-714B-A463-A79CCDD67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9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596" y="1280161"/>
            <a:ext cx="3997934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1395" y="1280161"/>
            <a:ext cx="3997934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D1A5-DE73-EC4F-BEE2-DFFEB12675C1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B93D-08CF-714B-A463-A79CCDD67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4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596" y="1228090"/>
            <a:ext cx="3999506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596" y="1739900"/>
            <a:ext cx="3999506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8255" y="1228090"/>
            <a:ext cx="4001077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8255" y="1739900"/>
            <a:ext cx="4001077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D1A5-DE73-EC4F-BEE2-DFFEB12675C1}" type="datetimeFigureOut">
              <a:rPr lang="en-US" smtClean="0"/>
              <a:t>3/26/15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B93D-08CF-714B-A463-A79CCDD67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D1A5-DE73-EC4F-BEE2-DFFEB12675C1}" type="datetimeFigureOut">
              <a:rPr lang="en-US" smtClean="0"/>
              <a:t>3/26/15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B93D-08CF-714B-A463-A79CCDD67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D1A5-DE73-EC4F-BEE2-DFFEB12675C1}" type="datetimeFigureOut">
              <a:rPr lang="en-US" smtClean="0"/>
              <a:t>3/26/15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B93D-08CF-714B-A463-A79CCDD67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00" y="218440"/>
            <a:ext cx="2978021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9051" y="218441"/>
            <a:ext cx="5060278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2600" y="1148081"/>
            <a:ext cx="2978021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D1A5-DE73-EC4F-BEE2-DFFEB12675C1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B93D-08CF-714B-A463-A79CCDD67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241" y="3840480"/>
            <a:ext cx="5431155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74241" y="490220"/>
            <a:ext cx="5431155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74241" y="4293870"/>
            <a:ext cx="5431155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D1A5-DE73-EC4F-BEE2-DFFEB12675C1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B93D-08CF-714B-A463-A79CCDD67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6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596" y="219710"/>
            <a:ext cx="8146733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596" y="1280161"/>
            <a:ext cx="8146733" cy="36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596" y="5085080"/>
            <a:ext cx="2112116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2D1A5-DE73-EC4F-BEE2-DFFEB12675C1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92741" y="5085080"/>
            <a:ext cx="2866443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87213" y="5085080"/>
            <a:ext cx="2112116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B93D-08CF-714B-A463-A79CCDD67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0" y="0"/>
            <a:ext cx="9144000" cy="5545358"/>
            <a:chOff x="0" y="647700"/>
            <a:chExt cx="9144000" cy="5545358"/>
          </a:xfrm>
        </p:grpSpPr>
        <p:pic>
          <p:nvPicPr>
            <p:cNvPr id="59" name="Picture 58" descr="full_stackup_zoo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7700"/>
              <a:ext cx="9144000" cy="5545358"/>
            </a:xfrm>
            <a:prstGeom prst="rect">
              <a:avLst/>
            </a:prstGeom>
          </p:spPr>
        </p:pic>
        <p:cxnSp>
          <p:nvCxnSpPr>
            <p:cNvPr id="60" name="Straight Connector 59"/>
            <p:cNvCxnSpPr/>
            <p:nvPr/>
          </p:nvCxnSpPr>
          <p:spPr>
            <a:xfrm>
              <a:off x="5543550" y="4187825"/>
              <a:ext cx="254000" cy="0"/>
            </a:xfrm>
            <a:prstGeom prst="line">
              <a:avLst/>
            </a:prstGeom>
            <a:ln w="635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543550" y="4222750"/>
              <a:ext cx="254000" cy="0"/>
            </a:xfrm>
            <a:prstGeom prst="line">
              <a:avLst/>
            </a:prstGeom>
            <a:ln w="635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5689600" y="4108450"/>
              <a:ext cx="0" cy="79375"/>
            </a:xfrm>
            <a:prstGeom prst="straightConnector1">
              <a:avLst/>
            </a:prstGeom>
            <a:ln w="6350" cmpd="sng">
              <a:solidFill>
                <a:srgbClr val="0D0D0D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692775" y="4162425"/>
              <a:ext cx="25400" cy="25400"/>
            </a:xfrm>
            <a:prstGeom prst="line">
              <a:avLst/>
            </a:prstGeom>
            <a:ln w="6350" cmpd="sng">
              <a:solidFill>
                <a:srgbClr val="0D0D0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692775" y="4222750"/>
              <a:ext cx="25400" cy="25400"/>
            </a:xfrm>
            <a:prstGeom prst="line">
              <a:avLst/>
            </a:prstGeom>
            <a:ln w="6350" cmpd="sng">
              <a:solidFill>
                <a:srgbClr val="0D0D0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664200" y="4162425"/>
              <a:ext cx="25400" cy="25400"/>
            </a:xfrm>
            <a:prstGeom prst="line">
              <a:avLst/>
            </a:prstGeom>
            <a:ln w="6350" cmpd="sng">
              <a:solidFill>
                <a:srgbClr val="0D0D0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864225" y="4003159"/>
              <a:ext cx="807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0.002”</a:t>
              </a:r>
              <a:endParaRPr lang="en-US" dirty="0"/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>
              <a:off x="5664200" y="4222750"/>
              <a:ext cx="25400" cy="25400"/>
            </a:xfrm>
            <a:prstGeom prst="line">
              <a:avLst/>
            </a:prstGeom>
            <a:ln w="6350" cmpd="sng">
              <a:solidFill>
                <a:srgbClr val="0D0D0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5692775" y="4222750"/>
              <a:ext cx="0" cy="79375"/>
            </a:xfrm>
            <a:prstGeom prst="straightConnector1">
              <a:avLst/>
            </a:prstGeom>
            <a:ln w="6350" cmpd="sng">
              <a:solidFill>
                <a:srgbClr val="0D0D0D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537200" y="4003159"/>
              <a:ext cx="1212850" cy="0"/>
            </a:xfrm>
            <a:prstGeom prst="line">
              <a:avLst/>
            </a:prstGeom>
            <a:ln w="635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537200" y="4406384"/>
              <a:ext cx="1212850" cy="0"/>
            </a:xfrm>
            <a:prstGeom prst="line">
              <a:avLst/>
            </a:prstGeom>
            <a:ln w="635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6667675" y="3923784"/>
              <a:ext cx="0" cy="79375"/>
            </a:xfrm>
            <a:prstGeom prst="straightConnector1">
              <a:avLst/>
            </a:prstGeom>
            <a:ln w="6350" cmpd="sng">
              <a:solidFill>
                <a:srgbClr val="0D0D0D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6670850" y="3977759"/>
              <a:ext cx="25400" cy="25400"/>
            </a:xfrm>
            <a:prstGeom prst="line">
              <a:avLst/>
            </a:prstGeom>
            <a:ln w="6350" cmpd="sng">
              <a:solidFill>
                <a:srgbClr val="0D0D0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642275" y="3977759"/>
              <a:ext cx="25400" cy="25400"/>
            </a:xfrm>
            <a:prstGeom prst="line">
              <a:avLst/>
            </a:prstGeom>
            <a:ln w="6350" cmpd="sng">
              <a:solidFill>
                <a:srgbClr val="0D0D0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6670850" y="4406384"/>
              <a:ext cx="25400" cy="25400"/>
            </a:xfrm>
            <a:prstGeom prst="line">
              <a:avLst/>
            </a:prstGeom>
            <a:ln w="6350" cmpd="sng">
              <a:solidFill>
                <a:srgbClr val="0D0D0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6642275" y="4406384"/>
              <a:ext cx="25400" cy="25400"/>
            </a:xfrm>
            <a:prstGeom prst="line">
              <a:avLst/>
            </a:prstGeom>
            <a:ln w="6350" cmpd="sng">
              <a:solidFill>
                <a:srgbClr val="0D0D0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6670850" y="4406384"/>
              <a:ext cx="0" cy="79375"/>
            </a:xfrm>
            <a:prstGeom prst="straightConnector1">
              <a:avLst/>
            </a:prstGeom>
            <a:ln w="6350" cmpd="sng">
              <a:solidFill>
                <a:srgbClr val="0D0D0D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6953250" y="4003675"/>
              <a:ext cx="807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0.025”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6078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DeBruin</dc:creator>
  <cp:lastModifiedBy>Sam DeBruin</cp:lastModifiedBy>
  <cp:revision>3</cp:revision>
  <dcterms:created xsi:type="dcterms:W3CDTF">2015-03-26T21:50:06Z</dcterms:created>
  <dcterms:modified xsi:type="dcterms:W3CDTF">2015-03-26T22:03:57Z</dcterms:modified>
</cp:coreProperties>
</file>