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3" r:id="rId3"/>
    <p:sldId id="262" r:id="rId4"/>
    <p:sldId id="258" r:id="rId5"/>
    <p:sldId id="257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7" d="100"/>
          <a:sy n="157" d="100"/>
        </p:scale>
        <p:origin x="-2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59F4-0815-0744-A18E-CA56970CDADB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59F4-0815-0744-A18E-CA56970CDADB}" type="datetimeFigureOut">
              <a:rPr lang="en-US" smtClean="0"/>
              <a:t>9/8/20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4959F4-0815-0744-A18E-CA56970CDADB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4959F4-0815-0744-A18E-CA56970CDADB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4959F4-0815-0744-A18E-CA56970CDADB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59F4-0815-0744-A18E-CA56970CDADB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59F4-0815-0744-A18E-CA56970CDADB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59F4-0815-0744-A18E-CA56970CDADB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59F4-0815-0744-A18E-CA56970CDADB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4959F4-0815-0744-A18E-CA56970CDADB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59F4-0815-0744-A18E-CA56970CDADB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59F4-0815-0744-A18E-CA56970CDADB}" type="datetimeFigureOut">
              <a:rPr lang="en-US" smtClean="0"/>
              <a:t>9/8/20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59F4-0815-0744-A18E-CA56970CDADB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59F4-0815-0744-A18E-CA56970CDADB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59F4-0815-0744-A18E-CA56970CDADB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59F4-0815-0744-A18E-CA56970CDADB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54959F4-0815-0744-A18E-CA56970CDADB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DB0807A-DABD-CB4F-BE8E-02A8D2E5F7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methods.net/index.html" TargetMode="External"/><Relationship Id="rId4" Type="http://schemas.openxmlformats.org/officeDocument/2006/relationships/hyperlink" Target="http://temporalecology.org/wp-content/uploads/2017/02/R-refcard.pdf" TargetMode="External"/><Relationship Id="rId5" Type="http://schemas.openxmlformats.org/officeDocument/2006/relationships/hyperlink" Target="http://onertipaday.blogspot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wirlstats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OEB 137: Lab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 you ready for 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dbuonaiuto@g.harvard.edu</a:t>
            </a:r>
            <a:endParaRPr lang="en-US" dirty="0" smtClean="0"/>
          </a:p>
          <a:p>
            <a:r>
              <a:rPr lang="en-US" dirty="0" smtClean="0"/>
              <a:t>Office hours:</a:t>
            </a:r>
          </a:p>
          <a:p>
            <a:r>
              <a:rPr lang="en-US" dirty="0" smtClean="0"/>
              <a:t>Please email me if you have any learning needs/ accommodations/concerns for this course or lab.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7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000" dirty="0" smtClean="0"/>
              <a:t>What is R?</a:t>
            </a:r>
          </a:p>
          <a:p>
            <a:r>
              <a:rPr lang="en-US" sz="2000" dirty="0" smtClean="0"/>
              <a:t>Getting started</a:t>
            </a:r>
          </a:p>
          <a:p>
            <a:pPr lvl="1"/>
            <a:r>
              <a:rPr lang="en-US" sz="2000" dirty="0" smtClean="0"/>
              <a:t>Parts of the console</a:t>
            </a:r>
          </a:p>
          <a:p>
            <a:pPr lvl="1"/>
            <a:r>
              <a:rPr lang="en-US" sz="2000" dirty="0" smtClean="0"/>
              <a:t>Packages, working directories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lvl="1"/>
            <a:r>
              <a:rPr lang="en-US" sz="2000" dirty="0" smtClean="0"/>
              <a:t>Reading in data</a:t>
            </a:r>
          </a:p>
          <a:p>
            <a:r>
              <a:rPr lang="en-US" sz="2000" dirty="0" smtClean="0"/>
              <a:t>Exploring data</a:t>
            </a:r>
          </a:p>
          <a:p>
            <a:pPr lvl="1"/>
            <a:r>
              <a:rPr lang="en-US" sz="2000" dirty="0" smtClean="0"/>
              <a:t>Object classes</a:t>
            </a:r>
          </a:p>
          <a:p>
            <a:pPr lvl="1"/>
            <a:r>
              <a:rPr lang="en-US" sz="2000" dirty="0" smtClean="0"/>
              <a:t>Basic functions</a:t>
            </a:r>
          </a:p>
          <a:p>
            <a:pPr lvl="1"/>
            <a:r>
              <a:rPr lang="en-US" sz="2000" dirty="0" smtClean="0"/>
              <a:t>Plots</a:t>
            </a:r>
          </a:p>
          <a:p>
            <a:pPr lvl="1"/>
            <a:r>
              <a:rPr lang="en-US" sz="2000" dirty="0" smtClean="0"/>
              <a:t>Indexing</a:t>
            </a:r>
          </a:p>
          <a:p>
            <a:r>
              <a:rPr lang="en-US" sz="2400" dirty="0" smtClean="0"/>
              <a:t>Manipulating data part I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2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powerful, free, open-source software for manipulating, analyzing and graphing data.</a:t>
            </a:r>
          </a:p>
          <a:p>
            <a:r>
              <a:rPr lang="en-US" dirty="0" smtClean="0"/>
              <a:t>*</a:t>
            </a:r>
            <a:r>
              <a:rPr lang="en-US" dirty="0" err="1" smtClean="0"/>
              <a:t>Rstudio</a:t>
            </a:r>
            <a:r>
              <a:rPr lang="en-US" dirty="0" smtClean="0"/>
              <a:t> is: </a:t>
            </a:r>
            <a:r>
              <a:rPr lang="en-US" sz="1700" dirty="0" smtClean="0"/>
              <a:t>“</a:t>
            </a:r>
            <a:r>
              <a:rPr lang="en-US" sz="1700" dirty="0" err="1" smtClean="0"/>
              <a:t>RStudio</a:t>
            </a:r>
            <a:r>
              <a:rPr lang="en-US" sz="1700" dirty="0" smtClean="0"/>
              <a:t> is an integrated development environment (IDE) for R. It includes a console, syntax-highlighting editor that supports direct code execution, as well as tools for plotting, history, debugging and workspace management.”</a:t>
            </a:r>
            <a:endParaRPr lang="en-US" sz="3000" dirty="0" smtClean="0"/>
          </a:p>
          <a:p>
            <a:r>
              <a:rPr lang="en-US" sz="3000" dirty="0" smtClean="0"/>
              <a:t>But it’s so much more.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5256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is a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https://swirlstats.com/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https://www.statmethods.net/index.html</a:t>
            </a:r>
            <a:endParaRPr lang="en-US" dirty="0"/>
          </a:p>
          <a:p>
            <a:r>
              <a:rPr lang="en-US" dirty="0" smtClean="0">
                <a:hlinkClick r:id="rId4"/>
              </a:rPr>
              <a:t>http://temporalecology.org/wp-content/uploads/2017/02/R-refcard.pdf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http://onertipaday.blogspot.com/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2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is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Access external software libraries, databases and programing languages.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For example:</a:t>
            </a:r>
          </a:p>
          <a:p>
            <a:r>
              <a:rPr lang="en-US" dirty="0" smtClean="0"/>
              <a:t>C++</a:t>
            </a:r>
          </a:p>
          <a:p>
            <a:r>
              <a:rPr lang="en-US" dirty="0" smtClean="0"/>
              <a:t>Stan (for Bayesian statistics)</a:t>
            </a:r>
          </a:p>
          <a:p>
            <a:r>
              <a:rPr lang="en-US" dirty="0" smtClean="0"/>
              <a:t>GIS</a:t>
            </a:r>
          </a:p>
          <a:p>
            <a:r>
              <a:rPr lang="en-US" dirty="0" smtClean="0"/>
              <a:t>Web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3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is a language, R is a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a language</a:t>
            </a:r>
          </a:p>
          <a:p>
            <a:pPr lvl="1"/>
            <a:r>
              <a:rPr lang="en-US" dirty="0" smtClean="0"/>
              <a:t>Like all languages, there are many ways of saying the same thing.</a:t>
            </a:r>
          </a:p>
          <a:p>
            <a:r>
              <a:rPr lang="en-US" dirty="0" smtClean="0"/>
              <a:t>R is a machine (e.g. car)</a:t>
            </a:r>
          </a:p>
          <a:p>
            <a:pPr lvl="1"/>
            <a:r>
              <a:rPr lang="en-US" dirty="0" smtClean="0"/>
              <a:t>Like most cars, you can usually make R go without knowing how the engine works, but knowing about the engine may help you get out of a jam or drive better in the long run.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2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is a fancy calculator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91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30</TotalTime>
  <Words>293</Words>
  <Application>Microsoft Macintosh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Genesis</vt:lpstr>
      <vt:lpstr>OEB 137: Lab 1</vt:lpstr>
      <vt:lpstr>Hi.</vt:lpstr>
      <vt:lpstr>Agenda</vt:lpstr>
      <vt:lpstr>R is…</vt:lpstr>
      <vt:lpstr>R is a community</vt:lpstr>
      <vt:lpstr>R is an interface</vt:lpstr>
      <vt:lpstr>R is a language, R is a machine</vt:lpstr>
      <vt:lpstr>R is a fancy calculator…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OEB 137: Lab 1</dc:title>
  <dc:creator>Dan</dc:creator>
  <cp:lastModifiedBy>Dan</cp:lastModifiedBy>
  <cp:revision>4</cp:revision>
  <dcterms:created xsi:type="dcterms:W3CDTF">2020-09-08T13:37:59Z</dcterms:created>
  <dcterms:modified xsi:type="dcterms:W3CDTF">2020-09-08T14:08:38Z</dcterms:modified>
</cp:coreProperties>
</file>