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62" r:id="rId4"/>
    <p:sldId id="258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20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D94B-C066-B847-BADF-F7F858127DAC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48AE2-A4DB-8740-9594-E269BC0E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48AE2-A4DB-8740-9594-E269BC0EC4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index.html" TargetMode="External"/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nertipaday.blogspot.com/" TargetMode="External"/><Relationship Id="rId4" Type="http://schemas.openxmlformats.org/officeDocument/2006/relationships/hyperlink" Target="http://temporalecology.org/wp-content/uploads/2017/02/R-refcard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OEB 137: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 you ready for 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9CABA-BED3-3940-8663-CAC2D23F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dbuonaiuto@g.harvard.edu</a:t>
            </a:r>
            <a:endParaRPr lang="en-US" dirty="0"/>
          </a:p>
          <a:p>
            <a:r>
              <a:rPr lang="en-US" dirty="0"/>
              <a:t>Office hours: TBD</a:t>
            </a:r>
          </a:p>
          <a:p>
            <a:r>
              <a:rPr lang="en-US" dirty="0"/>
              <a:t>Please email me if you have any learning needs/ accommodations/concerns for this course or lab.</a:t>
            </a:r>
          </a:p>
        </p:txBody>
      </p:sp>
    </p:spTree>
    <p:extLst>
      <p:ext uri="{BB962C8B-B14F-4D97-AF65-F5344CB8AC3E}">
        <p14:creationId xmlns:p14="http://schemas.microsoft.com/office/powerpoint/2010/main" val="8429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dirty="0"/>
              <a:t>What is R?</a:t>
            </a:r>
          </a:p>
          <a:p>
            <a:r>
              <a:rPr lang="en-US" sz="2000" dirty="0"/>
              <a:t>Getting started</a:t>
            </a:r>
          </a:p>
          <a:p>
            <a:pPr lvl="1"/>
            <a:r>
              <a:rPr lang="en-US" sz="2000" dirty="0"/>
              <a:t>Parts of the console</a:t>
            </a:r>
          </a:p>
          <a:p>
            <a:pPr lvl="1"/>
            <a:r>
              <a:rPr lang="en-US" sz="2000" dirty="0"/>
              <a:t>Packages, working directories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Reading in data</a:t>
            </a:r>
          </a:p>
          <a:p>
            <a:r>
              <a:rPr lang="en-US" sz="2000" dirty="0"/>
              <a:t>Exploring data</a:t>
            </a:r>
          </a:p>
          <a:p>
            <a:pPr lvl="1"/>
            <a:r>
              <a:rPr lang="en-US" sz="2000" dirty="0"/>
              <a:t>Object classes</a:t>
            </a:r>
          </a:p>
          <a:p>
            <a:pPr lvl="1"/>
            <a:r>
              <a:rPr lang="en-US" sz="2000" dirty="0"/>
              <a:t>Basic functions</a:t>
            </a:r>
          </a:p>
          <a:p>
            <a:pPr lvl="1"/>
            <a:r>
              <a:rPr lang="en-US" sz="2000" dirty="0"/>
              <a:t>Plots</a:t>
            </a:r>
          </a:p>
          <a:p>
            <a:pPr lvl="1"/>
            <a:r>
              <a:rPr lang="en-US" sz="2000" dirty="0"/>
              <a:t>Indexing</a:t>
            </a:r>
          </a:p>
          <a:p>
            <a:r>
              <a:rPr lang="en-US" sz="2400" dirty="0"/>
              <a:t>Manipulating data part I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powerful, free, open-source software for manipulating, analyzing and graphing data.</a:t>
            </a:r>
          </a:p>
          <a:p>
            <a:r>
              <a:rPr lang="en-US" dirty="0"/>
              <a:t>*</a:t>
            </a:r>
            <a:r>
              <a:rPr lang="en-US" dirty="0" err="1"/>
              <a:t>Rstudio</a:t>
            </a:r>
            <a:r>
              <a:rPr lang="en-US" dirty="0"/>
              <a:t> is: </a:t>
            </a:r>
            <a:r>
              <a:rPr lang="en-US" sz="1700" dirty="0"/>
              <a:t>“</a:t>
            </a:r>
            <a:r>
              <a:rPr lang="en-US" sz="1700" dirty="0" err="1"/>
              <a:t>RStudio</a:t>
            </a:r>
            <a:r>
              <a:rPr lang="en-US" sz="1700" dirty="0"/>
              <a:t> is an integrated development environment (IDE) for R. It includes a console, syntax-highlighting editor that supports direct code execution, as well as tools for plotting, history, debugging and workspace management.”</a:t>
            </a:r>
            <a:endParaRPr lang="en-US" sz="3000" dirty="0"/>
          </a:p>
          <a:p>
            <a:r>
              <a:rPr lang="en-US" sz="3000" dirty="0"/>
              <a:t>But it’s so much more.</a:t>
            </a:r>
          </a:p>
        </p:txBody>
      </p:sp>
    </p:spTree>
    <p:extLst>
      <p:ext uri="{BB962C8B-B14F-4D97-AF65-F5344CB8AC3E}">
        <p14:creationId xmlns:p14="http://schemas.microsoft.com/office/powerpoint/2010/main" val="385256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a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https://swirlstats.com/</a:t>
            </a:r>
            <a:endParaRPr lang="en-US" dirty="0"/>
          </a:p>
          <a:p>
            <a:r>
              <a:rPr lang="en-US" dirty="0">
                <a:hlinkClick r:id="rId3"/>
              </a:rPr>
              <a:t>https://www.statmethods.net/index.html</a:t>
            </a:r>
            <a:endParaRPr lang="en-US" dirty="0"/>
          </a:p>
          <a:p>
            <a:r>
              <a:rPr lang="en-US" dirty="0">
                <a:hlinkClick r:id="rId4"/>
              </a:rPr>
              <a:t>http://temporalecology.org/wp-content/uploads/2017/02/R-refcard.pdf</a:t>
            </a:r>
            <a:endParaRPr lang="en-US" dirty="0"/>
          </a:p>
          <a:p>
            <a:r>
              <a:rPr lang="en-US" dirty="0">
                <a:hlinkClick r:id="rId5"/>
              </a:rPr>
              <a:t>http://onertipaday.blogspot.com/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Access external software libraries, databases and programing languages.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Stan (for Bayesian statistics)</a:t>
            </a:r>
          </a:p>
          <a:p>
            <a:r>
              <a:rPr lang="en-US" dirty="0"/>
              <a:t>GIS</a:t>
            </a:r>
          </a:p>
          <a:p>
            <a:r>
              <a:rPr lang="en-US" dirty="0"/>
              <a:t>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a language, R is a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language</a:t>
            </a:r>
          </a:p>
          <a:p>
            <a:pPr lvl="1"/>
            <a:r>
              <a:rPr lang="en-US" dirty="0"/>
              <a:t>Like all languages, there are many ways of saying the same thing.</a:t>
            </a:r>
          </a:p>
          <a:p>
            <a:r>
              <a:rPr lang="en-US" dirty="0"/>
              <a:t>R is a machine (e.g. car)</a:t>
            </a:r>
          </a:p>
          <a:p>
            <a:pPr lvl="1"/>
            <a:r>
              <a:rPr lang="en-US" dirty="0"/>
              <a:t>Like most cars, you can usually make R go without knowing how the engine works, but knowing about the engine may help you get out of a jam or drive better in the long run.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a fancy calculator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9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98</TotalTime>
  <Words>297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</vt:lpstr>
      <vt:lpstr>Genesis</vt:lpstr>
      <vt:lpstr>OEB 137: Lab 1</vt:lpstr>
      <vt:lpstr>Hi.</vt:lpstr>
      <vt:lpstr>Agenda</vt:lpstr>
      <vt:lpstr>R is…</vt:lpstr>
      <vt:lpstr>R is a community</vt:lpstr>
      <vt:lpstr>R is an interface</vt:lpstr>
      <vt:lpstr>R is a language, R is a machine</vt:lpstr>
      <vt:lpstr>R is a fancy calculator…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OEB 137: Lab 1</dc:title>
  <dc:creator>Dan</dc:creator>
  <cp:lastModifiedBy>Buonaiuto, Daniel</cp:lastModifiedBy>
  <cp:revision>7</cp:revision>
  <dcterms:created xsi:type="dcterms:W3CDTF">2020-09-08T13:37:59Z</dcterms:created>
  <dcterms:modified xsi:type="dcterms:W3CDTF">2020-09-09T16:09:54Z</dcterms:modified>
</cp:coreProperties>
</file>