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582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638F-F236-CB45-9D63-106ACD3E7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5052F-10EB-F948-8E15-812F83EF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2C533-39F1-6B4E-BA41-DEE0339C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4E9A-E6FC-0D4F-BFBD-DBC675F7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6CE8-F8D5-2D4E-BB2C-00C61034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E3F1-2985-F049-B609-1F52EF29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6898-6558-4248-BF85-542AF81BB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CDA0-B44B-F448-9143-73BC31E4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279C-B5A8-7643-9284-AD6CC791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917AE-6B7F-B844-B3FF-53412F0F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D035A-5B2F-6A43-8FBB-2BB65C7A6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248F9-D639-534E-8C39-2DEAC6DB8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D68F1-6C35-BF45-BA7A-83940374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721F-A780-6442-8898-E01685A2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253A-A40D-8348-A90F-3113DBC9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90B5-E14C-014E-9F2A-8DEA2A8A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0BDF-0A4B-264A-B72F-D8AEB492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E59D-3CDE-BC48-9712-4E04B020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E839D-63CA-5048-9EAB-4AE1DD14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ED71-C6C0-054B-BD03-3E778D72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886E-01B8-9E4F-ADC5-3A722201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00DC8-B0AA-AB48-BA9A-A8AFA3AB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6FCA-B184-0945-91E6-FF55AF5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134E-6C9C-904F-90C7-D962E359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C589-2633-AD44-960B-4501DBE0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B425-113D-4F48-88F2-5B1C701A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4913-711A-F044-8CBF-BC2497D3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701F-1B6D-D642-A36A-BFF1494F4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7521-D272-E64D-A98E-81EA1D0D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58D9-F42C-1443-9868-E68DAC05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06D87-D09C-4F43-A2EB-EE0D9B3A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7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C8ED-60F6-2442-B710-9171ED25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03797-2215-A447-B4BC-C321D6EA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9E5A3-5DEF-3148-B654-9DA80563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86F52-206C-8E46-B867-84073D18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5AF2E-3057-884A-A211-DDE717223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2BEB0-0530-E14A-B0A0-695EC8E9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D0441-BF43-FE4A-ACA2-F03DD705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E532E-A23E-3247-830F-E6E1C693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4E1E-3576-E04C-A920-F941AFF3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3B707-A72A-564A-853A-08263957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80272-46A8-5745-B540-B4778668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B531A-210B-BB41-835B-80E0DBA1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231D3-00A7-E045-8131-734641B9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89724-9AAC-DC47-945F-8DDD1747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FCB3E-B6B1-AA44-8A98-83B0B3AF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2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D84-1D2F-064F-BC54-EB49FF84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06B6-E94C-A04B-8EB7-54D91F3A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4E50-E7AF-524F-B6F7-52BE6BBE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291C4-03E8-9B4C-AF81-A2B6D601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FFC6B-0FA5-254C-9E2E-5EB59A4B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796F2-B0AA-B04F-A910-6DDD1112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0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205D-D921-9644-9634-FAE3A9A3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18835-4443-7C43-B42E-6D051C2E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A1EA3-7340-9B4B-8292-62407E2C2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8261-B071-8C4B-B4F1-8D14453D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81CC7-A355-2A4E-8A74-E840636A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EA6E2-B0AE-E14B-87A0-315DAC5D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5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7A2A-3D5C-384D-A869-3395FE19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E494-E6FE-BD49-8AE6-6E9D4FB6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FB9D-A84E-D64A-B0B9-D810D7DF7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8A24-3A6C-6A40-87D4-7AA3C9C76A9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669A-C1D4-554D-B3BE-000219766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E736-8552-A64A-A866-AC2A2D4C7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D71BA-6CAF-B249-89E9-D1C371F0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ap&#10;&#10;Description automatically generated with medium confidence">
            <a:extLst>
              <a:ext uri="{FF2B5EF4-FFF2-40B4-BE49-F238E27FC236}">
                <a16:creationId xmlns:a16="http://schemas.microsoft.com/office/drawing/2014/main" id="{6789DAD5-CD32-5E40-B365-375F6E9E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346200"/>
            <a:ext cx="11493500" cy="4165600"/>
          </a:xfrm>
          <a:prstGeom prst="rect">
            <a:avLst/>
          </a:prstGeom>
        </p:spPr>
      </p:pic>
      <p:pic>
        <p:nvPicPr>
          <p:cNvPr id="3" name="Picture 2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7FF7F287-20EF-BF44-94EB-A0D394D3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54" y="1522412"/>
            <a:ext cx="3883026" cy="38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2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Buonaiuto</dc:creator>
  <cp:lastModifiedBy>Daniel Buonaiuto</cp:lastModifiedBy>
  <cp:revision>3</cp:revision>
  <dcterms:created xsi:type="dcterms:W3CDTF">2023-05-30T20:02:38Z</dcterms:created>
  <dcterms:modified xsi:type="dcterms:W3CDTF">2023-10-04T13:35:23Z</dcterms:modified>
</cp:coreProperties>
</file>