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0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5912992"/>
            <a:ext cx="9144000" cy="928414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64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3" y="439401"/>
            <a:ext cx="9082690" cy="501276"/>
          </a:xfrm>
          <a:noFill/>
          <a:ln w="12700" cmpd="sng">
            <a:solidFill>
              <a:schemeClr val="tx1"/>
            </a:solidFill>
            <a:bevel/>
          </a:ln>
          <a:effectLst>
            <a:softEdge rad="596900"/>
          </a:effectLst>
        </p:spPr>
        <p:txBody>
          <a:bodyPr>
            <a:normAutofit/>
          </a:bodyPr>
          <a:lstStyle>
            <a:lvl1pPr>
              <a:defRPr sz="2000" baseline="0">
                <a:ln>
                  <a:noFill/>
                </a:ln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Phenological</a:t>
            </a:r>
            <a:r>
              <a:rPr lang="en-US" dirty="0" smtClean="0"/>
              <a:t> sensitivity as a mediator of plant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3695" y="3799513"/>
            <a:ext cx="5118274" cy="677041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Dissertation Proposal of Daniel </a:t>
            </a:r>
            <a:r>
              <a:rPr lang="en-US" dirty="0" err="1" smtClean="0"/>
              <a:t>Buonaiuto</a:t>
            </a:r>
            <a:endParaRPr lang="en-US" dirty="0" smtClean="0"/>
          </a:p>
          <a:p>
            <a:r>
              <a:rPr lang="en-US" dirty="0" smtClean="0"/>
              <a:t>October 25, 2018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076966" y="4479604"/>
            <a:ext cx="2067034" cy="123110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Dr. Missy Holbrook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Dr. Robin Hopkins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Dr. Paul Moorcroft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Helvetica"/>
                <a:cs typeface="Helvetica"/>
              </a:rPr>
              <a:t>Dr. Lizzie </a:t>
            </a:r>
            <a:r>
              <a:rPr lang="en-US" sz="1400" dirty="0" err="1" smtClean="0">
                <a:solidFill>
                  <a:schemeClr val="tx1"/>
                </a:solidFill>
                <a:latin typeface="Helvetica"/>
                <a:cs typeface="Helvetica"/>
              </a:rPr>
              <a:t>Wolkovich</a:t>
            </a:r>
            <a:endParaRPr lang="en-US" sz="14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9174" y="5912357"/>
            <a:ext cx="953822" cy="927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22296" y="6051874"/>
            <a:ext cx="1967461" cy="603355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683" y="6113517"/>
            <a:ext cx="2824110" cy="5173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flipV="1">
            <a:off x="-8748" y="0"/>
            <a:ext cx="9161519" cy="42484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3" y="940677"/>
            <a:ext cx="9161519" cy="42484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8270084" y="474085"/>
            <a:ext cx="1358024" cy="42484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457832" y="482844"/>
            <a:ext cx="1358024" cy="42484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5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</a:ln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6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27" y="344527"/>
            <a:ext cx="4193644" cy="487365"/>
          </a:xfrm>
          <a:ln w="38100" cmpd="sng">
            <a:solidFill>
              <a:srgbClr val="000000"/>
            </a:solidFill>
          </a:ln>
        </p:spPr>
        <p:txBody>
          <a:bodyPr>
            <a:normAutofit/>
          </a:bodyPr>
          <a:lstStyle>
            <a:lvl1pPr algn="l">
              <a:defRPr sz="2400" baseline="0"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[ Background</a:t>
            </a:r>
            <a:r>
              <a:rPr lang="en-US" sz="1400" baseline="0" dirty="0" smtClean="0">
                <a:solidFill>
                  <a:schemeClr val="bg1"/>
                </a:solidFill>
              </a:rPr>
              <a:t> | Chapter I | Chapter II | Chapter III | Chapter IV | Timeline | Conclusions 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 err="1" smtClean="0"/>
              <a:t>Phenological</a:t>
            </a:r>
            <a:r>
              <a:rPr lang="en-US" dirty="0" smtClean="0"/>
              <a:t> sensitive and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F87F-7A13-AB4F-816E-A50305B7DDD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CED2-2196-2D46-9A0E-77B7034BF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5</cp:revision>
  <dcterms:created xsi:type="dcterms:W3CDTF">2018-09-27T19:33:20Z</dcterms:created>
  <dcterms:modified xsi:type="dcterms:W3CDTF">2018-09-27T20:21:35Z</dcterms:modified>
</cp:coreProperties>
</file>